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45720000" cy="3048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418530" rtl="0" fontAlgn="auto" latinLnBrk="0" hangingPunct="0">
      <a:lnSpc>
        <a:spcPct val="90000"/>
      </a:lnSpc>
      <a:spcBef>
        <a:spcPts val="5300"/>
      </a:spcBef>
      <a:spcAft>
        <a:spcPts val="0"/>
      </a:spcAft>
      <a:buClrTx/>
      <a:buSzTx/>
      <a:buFontTx/>
      <a:buNone/>
      <a:tabLst/>
      <a:defRPr kumimoji="0" sz="9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l" defTabSz="5418530" rtl="0" fontAlgn="auto" latinLnBrk="0" hangingPunct="0">
      <a:lnSpc>
        <a:spcPct val="90000"/>
      </a:lnSpc>
      <a:spcBef>
        <a:spcPts val="5300"/>
      </a:spcBef>
      <a:spcAft>
        <a:spcPts val="0"/>
      </a:spcAft>
      <a:buClrTx/>
      <a:buSzTx/>
      <a:buFontTx/>
      <a:buNone/>
      <a:tabLst/>
      <a:defRPr kumimoji="0" sz="9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l" defTabSz="5418530" rtl="0" fontAlgn="auto" latinLnBrk="0" hangingPunct="0">
      <a:lnSpc>
        <a:spcPct val="90000"/>
      </a:lnSpc>
      <a:spcBef>
        <a:spcPts val="5300"/>
      </a:spcBef>
      <a:spcAft>
        <a:spcPts val="0"/>
      </a:spcAft>
      <a:buClrTx/>
      <a:buSzTx/>
      <a:buFontTx/>
      <a:buNone/>
      <a:tabLst/>
      <a:defRPr kumimoji="0" sz="9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l" defTabSz="5418530" rtl="0" fontAlgn="auto" latinLnBrk="0" hangingPunct="0">
      <a:lnSpc>
        <a:spcPct val="90000"/>
      </a:lnSpc>
      <a:spcBef>
        <a:spcPts val="5300"/>
      </a:spcBef>
      <a:spcAft>
        <a:spcPts val="0"/>
      </a:spcAft>
      <a:buClrTx/>
      <a:buSzTx/>
      <a:buFontTx/>
      <a:buNone/>
      <a:tabLst/>
      <a:defRPr kumimoji="0" sz="9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l" defTabSz="5418530" rtl="0" fontAlgn="auto" latinLnBrk="0" hangingPunct="0">
      <a:lnSpc>
        <a:spcPct val="90000"/>
      </a:lnSpc>
      <a:spcBef>
        <a:spcPts val="5300"/>
      </a:spcBef>
      <a:spcAft>
        <a:spcPts val="0"/>
      </a:spcAft>
      <a:buClrTx/>
      <a:buSzTx/>
      <a:buFontTx/>
      <a:buNone/>
      <a:tabLst/>
      <a:defRPr kumimoji="0" sz="9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l" defTabSz="5418530" rtl="0" fontAlgn="auto" latinLnBrk="0" hangingPunct="0">
      <a:lnSpc>
        <a:spcPct val="90000"/>
      </a:lnSpc>
      <a:spcBef>
        <a:spcPts val="5300"/>
      </a:spcBef>
      <a:spcAft>
        <a:spcPts val="0"/>
      </a:spcAft>
      <a:buClrTx/>
      <a:buSzTx/>
      <a:buFontTx/>
      <a:buNone/>
      <a:tabLst/>
      <a:defRPr kumimoji="0" sz="9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l" defTabSz="5418530" rtl="0" fontAlgn="auto" latinLnBrk="0" hangingPunct="0">
      <a:lnSpc>
        <a:spcPct val="90000"/>
      </a:lnSpc>
      <a:spcBef>
        <a:spcPts val="5300"/>
      </a:spcBef>
      <a:spcAft>
        <a:spcPts val="0"/>
      </a:spcAft>
      <a:buClrTx/>
      <a:buSzTx/>
      <a:buFontTx/>
      <a:buNone/>
      <a:tabLst/>
      <a:defRPr kumimoji="0" sz="9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l" defTabSz="5418530" rtl="0" fontAlgn="auto" latinLnBrk="0" hangingPunct="0">
      <a:lnSpc>
        <a:spcPct val="90000"/>
      </a:lnSpc>
      <a:spcBef>
        <a:spcPts val="5300"/>
      </a:spcBef>
      <a:spcAft>
        <a:spcPts val="0"/>
      </a:spcAft>
      <a:buClrTx/>
      <a:buSzTx/>
      <a:buFontTx/>
      <a:buNone/>
      <a:tabLst/>
      <a:defRPr kumimoji="0" sz="9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l" defTabSz="5418530" rtl="0" fontAlgn="auto" latinLnBrk="0" hangingPunct="0">
      <a:lnSpc>
        <a:spcPct val="90000"/>
      </a:lnSpc>
      <a:spcBef>
        <a:spcPts val="5300"/>
      </a:spcBef>
      <a:spcAft>
        <a:spcPts val="0"/>
      </a:spcAft>
      <a:buClrTx/>
      <a:buSzTx/>
      <a:buFontTx/>
      <a:buNone/>
      <a:tabLst/>
      <a:defRPr kumimoji="0" sz="9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635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635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635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635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635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6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286000" y="24855306"/>
            <a:ext cx="41147997" cy="1135857"/>
          </a:xfrm>
          <a:prstGeom prst="rect">
            <a:avLst/>
          </a:prstGeom>
        </p:spPr>
        <p:txBody>
          <a:bodyPr/>
          <a:lstStyle>
            <a:lvl1pPr defTabSz="1577622">
              <a:defRPr sz="5676" spc="-56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2286000" y="3833812"/>
            <a:ext cx="41148000" cy="3238501"/>
          </a:xfrm>
          <a:prstGeom prst="rect">
            <a:avLst/>
          </a:prstGeom>
        </p:spPr>
        <p:txBody>
          <a:bodyPr anchor="t"/>
          <a:lstStyle>
            <a:lvl1pPr>
              <a:defRPr sz="18600" spc="-186"/>
            </a:lvl1pPr>
          </a:lstStyle>
          <a:p>
            <a:r>
              <a:t>Slide Title</a:t>
            </a:r>
          </a:p>
        </p:txBody>
      </p:sp>
      <p:sp>
        <p:nvSpPr>
          <p:cNvPr id="10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286000" y="6852465"/>
            <a:ext cx="41148004" cy="1561148"/>
          </a:xfrm>
          <a:prstGeom prst="rect">
            <a:avLst/>
          </a:prstGeom>
        </p:spPr>
        <p:txBody>
          <a:bodyPr/>
          <a:lstStyle>
            <a:lvl1pPr defTabSz="1559277">
              <a:defRPr sz="8160" spc="-81"/>
            </a:lvl1pPr>
          </a:lstStyle>
          <a:p>
            <a:r>
              <a:t>Slide Subtitle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2286000" y="3833812"/>
            <a:ext cx="41148000" cy="3238501"/>
          </a:xfrm>
          <a:prstGeom prst="rect">
            <a:avLst/>
          </a:prstGeom>
        </p:spPr>
        <p:txBody>
          <a:bodyPr anchor="t"/>
          <a:lstStyle>
            <a:lvl1pPr>
              <a:defRPr sz="18600" spc="-186"/>
            </a:lvl1pPr>
          </a:lstStyle>
          <a:p>
            <a:r>
              <a:t>Agenda Title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286000" y="9906000"/>
            <a:ext cx="41148000" cy="15722901"/>
          </a:xfrm>
          <a:prstGeom prst="rect">
            <a:avLst/>
          </a:prstGeom>
        </p:spPr>
        <p:txBody>
          <a:bodyPr/>
          <a:lstStyle>
            <a:lvl1pPr algn="l">
              <a:spcBef>
                <a:spcPts val="5300"/>
              </a:spcBef>
              <a:defRPr sz="15000" spc="-3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algn="l">
              <a:spcBef>
                <a:spcPts val="5300"/>
              </a:spcBef>
              <a:defRPr sz="15000" spc="-3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algn="l">
              <a:spcBef>
                <a:spcPts val="5300"/>
              </a:spcBef>
              <a:defRPr sz="15000" spc="-3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algn="l">
              <a:spcBef>
                <a:spcPts val="5300"/>
              </a:spcBef>
              <a:defRPr sz="15000" spc="-3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algn="l">
              <a:spcBef>
                <a:spcPts val="5300"/>
              </a:spcBef>
              <a:defRPr sz="15000" spc="-3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0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286000" y="6857092"/>
            <a:ext cx="41148004" cy="1561148"/>
          </a:xfrm>
          <a:prstGeom prst="rect">
            <a:avLst/>
          </a:prstGeom>
        </p:spPr>
        <p:txBody>
          <a:bodyPr/>
          <a:lstStyle>
            <a:lvl1pPr defTabSz="1559277">
              <a:defRPr sz="8160" spc="-81"/>
            </a:lvl1pPr>
          </a:lstStyle>
          <a:p>
            <a:r>
              <a:t>Agenda Subtitle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286000" y="8477250"/>
            <a:ext cx="41148000" cy="12382500"/>
          </a:xfrm>
          <a:prstGeom prst="rect">
            <a:avLst/>
          </a:prstGeom>
        </p:spPr>
        <p:txBody>
          <a:bodyPr anchor="ctr"/>
          <a:lstStyle>
            <a:lvl1pPr defTabSz="5418666">
              <a:lnSpc>
                <a:spcPct val="80000"/>
              </a:lnSpc>
              <a:defRPr sz="28400" spc="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defTabSz="5418666">
              <a:lnSpc>
                <a:spcPct val="80000"/>
              </a:lnSpc>
              <a:defRPr sz="28400" spc="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defTabSz="5418666">
              <a:lnSpc>
                <a:spcPct val="80000"/>
              </a:lnSpc>
              <a:defRPr sz="28400" spc="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defTabSz="5418666">
              <a:lnSpc>
                <a:spcPct val="80000"/>
              </a:lnSpc>
              <a:defRPr sz="28400" spc="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defTabSz="5418666">
              <a:lnSpc>
                <a:spcPct val="80000"/>
              </a:lnSpc>
              <a:defRPr sz="28400" spc="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456648" y="26077100"/>
            <a:ext cx="806705" cy="92151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286000" y="18247948"/>
            <a:ext cx="41148004" cy="1561148"/>
          </a:xfrm>
          <a:prstGeom prst="rect">
            <a:avLst/>
          </a:prstGeom>
        </p:spPr>
        <p:txBody>
          <a:bodyPr/>
          <a:lstStyle>
            <a:lvl1pPr defTabSz="1559277">
              <a:defRPr sz="8160" spc="-81"/>
            </a:lvl1pPr>
          </a:lstStyle>
          <a:p>
            <a:r>
              <a:t>Fact information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286000" y="10283408"/>
            <a:ext cx="41148000" cy="8005701"/>
          </a:xfrm>
          <a:prstGeom prst="rect">
            <a:avLst/>
          </a:prstGeom>
        </p:spPr>
        <p:txBody>
          <a:bodyPr anchor="b"/>
          <a:lstStyle>
            <a:lvl1pPr defTabSz="5418666">
              <a:lnSpc>
                <a:spcPct val="80000"/>
              </a:lnSpc>
              <a:defRPr sz="49600" spc="0">
                <a:latin typeface="+mn-lt"/>
                <a:ea typeface="+mn-ea"/>
                <a:cs typeface="+mn-cs"/>
                <a:sym typeface="Canela Bold"/>
              </a:defRPr>
            </a:lvl1pPr>
            <a:lvl2pPr defTabSz="5418666">
              <a:lnSpc>
                <a:spcPct val="80000"/>
              </a:lnSpc>
              <a:defRPr sz="49600" spc="0">
                <a:latin typeface="+mn-lt"/>
                <a:ea typeface="+mn-ea"/>
                <a:cs typeface="+mn-cs"/>
                <a:sym typeface="Canela Bold"/>
              </a:defRPr>
            </a:lvl2pPr>
            <a:lvl3pPr defTabSz="5418666">
              <a:lnSpc>
                <a:spcPct val="80000"/>
              </a:lnSpc>
              <a:defRPr sz="49600" spc="0">
                <a:latin typeface="+mn-lt"/>
                <a:ea typeface="+mn-ea"/>
                <a:cs typeface="+mn-cs"/>
                <a:sym typeface="Canela Bold"/>
              </a:defRPr>
            </a:lvl3pPr>
            <a:lvl4pPr defTabSz="5418666">
              <a:lnSpc>
                <a:spcPct val="80000"/>
              </a:lnSpc>
              <a:defRPr sz="49600" spc="0">
                <a:latin typeface="+mn-lt"/>
                <a:ea typeface="+mn-ea"/>
                <a:cs typeface="+mn-cs"/>
                <a:sym typeface="Canela Bold"/>
              </a:defRPr>
            </a:lvl4pPr>
            <a:lvl5pPr defTabSz="5418666">
              <a:lnSpc>
                <a:spcPct val="80000"/>
              </a:lnSpc>
              <a:defRPr sz="49600" spc="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456648" y="26077100"/>
            <a:ext cx="806705" cy="92151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286000" y="23193850"/>
            <a:ext cx="41148004" cy="1561149"/>
          </a:xfrm>
          <a:prstGeom prst="rect">
            <a:avLst/>
          </a:prstGeom>
        </p:spPr>
        <p:txBody>
          <a:bodyPr anchor="ctr"/>
          <a:lstStyle>
            <a:lvl1pPr defTabSz="1559277">
              <a:defRPr sz="8160" spc="-81"/>
            </a:lvl1pPr>
          </a:lstStyle>
          <a:p>
            <a:r>
              <a:t>Attribution</a:t>
            </a:r>
          </a:p>
        </p:txBody>
      </p:sp>
      <p:sp>
        <p:nvSpPr>
          <p:cNvPr id="13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286000" y="10215562"/>
            <a:ext cx="41148000" cy="8280798"/>
          </a:xfrm>
          <a:prstGeom prst="rect">
            <a:avLst/>
          </a:prstGeom>
        </p:spPr>
        <p:txBody>
          <a:bodyPr anchor="ctr"/>
          <a:lstStyle>
            <a:lvl1pPr defTabSz="5418666">
              <a:lnSpc>
                <a:spcPct val="80000"/>
              </a:lnSpc>
              <a:defRPr sz="18600" spc="0">
                <a:latin typeface="+mn-lt"/>
                <a:ea typeface="+mn-ea"/>
                <a:cs typeface="+mn-cs"/>
                <a:sym typeface="Canela Bold"/>
              </a:defRPr>
            </a:lvl1pPr>
            <a:lvl2pPr defTabSz="5418666">
              <a:lnSpc>
                <a:spcPct val="80000"/>
              </a:lnSpc>
              <a:defRPr sz="18600" spc="0">
                <a:latin typeface="+mn-lt"/>
                <a:ea typeface="+mn-ea"/>
                <a:cs typeface="+mn-cs"/>
                <a:sym typeface="Canela Bold"/>
              </a:defRPr>
            </a:lvl2pPr>
            <a:lvl3pPr defTabSz="5418666">
              <a:lnSpc>
                <a:spcPct val="80000"/>
              </a:lnSpc>
              <a:defRPr sz="18600" spc="0">
                <a:latin typeface="+mn-lt"/>
                <a:ea typeface="+mn-ea"/>
                <a:cs typeface="+mn-cs"/>
                <a:sym typeface="Canela Bold"/>
              </a:defRPr>
            </a:lvl3pPr>
            <a:lvl4pPr defTabSz="5418666">
              <a:lnSpc>
                <a:spcPct val="80000"/>
              </a:lnSpc>
              <a:defRPr sz="18600" spc="0">
                <a:latin typeface="+mn-lt"/>
                <a:ea typeface="+mn-ea"/>
                <a:cs typeface="+mn-cs"/>
                <a:sym typeface="Canela Bold"/>
              </a:defRPr>
            </a:lvl4pPr>
            <a:lvl5pPr defTabSz="5418666">
              <a:lnSpc>
                <a:spcPct val="80000"/>
              </a:lnSpc>
              <a:defRPr sz="18600" spc="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ea against sky at sunset 2"/>
          <p:cNvSpPr>
            <a:spLocks noGrp="1"/>
          </p:cNvSpPr>
          <p:nvPr>
            <p:ph type="pic" sz="quarter" idx="21"/>
          </p:nvPr>
        </p:nvSpPr>
        <p:spPr>
          <a:xfrm>
            <a:off x="29521546" y="12847035"/>
            <a:ext cx="13810140" cy="155257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Sea against sky at sunset 1"/>
          <p:cNvSpPr>
            <a:spLocks noGrp="1"/>
          </p:cNvSpPr>
          <p:nvPr>
            <p:ph type="pic" sz="quarter" idx="22"/>
          </p:nvPr>
        </p:nvSpPr>
        <p:spPr>
          <a:xfrm>
            <a:off x="28807171" y="4762500"/>
            <a:ext cx="15216189" cy="1014188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Beach and sea at sunset"/>
          <p:cNvSpPr>
            <a:spLocks noGrp="1"/>
          </p:cNvSpPr>
          <p:nvPr>
            <p:ph type="pic" idx="23"/>
          </p:nvPr>
        </p:nvSpPr>
        <p:spPr>
          <a:xfrm>
            <a:off x="-119063" y="4762500"/>
            <a:ext cx="31432501" cy="20955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each and sea at sunset"/>
          <p:cNvSpPr>
            <a:spLocks noGrp="1"/>
          </p:cNvSpPr>
          <p:nvPr>
            <p:ph type="pic" idx="21"/>
          </p:nvPr>
        </p:nvSpPr>
        <p:spPr>
          <a:xfrm>
            <a:off x="2381250" y="1587500"/>
            <a:ext cx="40957500" cy="27305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each and sea at sunset"/>
          <p:cNvSpPr>
            <a:spLocks noGrp="1"/>
          </p:cNvSpPr>
          <p:nvPr>
            <p:ph type="pic" idx="21"/>
          </p:nvPr>
        </p:nvSpPr>
        <p:spPr>
          <a:xfrm>
            <a:off x="0" y="0"/>
            <a:ext cx="45720000" cy="3048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286000" y="16573500"/>
            <a:ext cx="41148000" cy="422271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2286000" y="24860250"/>
            <a:ext cx="41148004" cy="1135857"/>
          </a:xfrm>
          <a:prstGeom prst="rect">
            <a:avLst/>
          </a:prstGeom>
        </p:spPr>
        <p:txBody>
          <a:bodyPr/>
          <a:lstStyle>
            <a:lvl1pPr defTabSz="1577622">
              <a:defRPr sz="5676" spc="-56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456648" y="26077100"/>
            <a:ext cx="806705" cy="9215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2279054" y="10978316"/>
            <a:ext cx="18295009" cy="4762501"/>
          </a:xfrm>
          <a:prstGeom prst="rect">
            <a:avLst/>
          </a:prstGeom>
        </p:spPr>
        <p:txBody>
          <a:bodyPr/>
          <a:lstStyle>
            <a:lvl1pPr>
              <a:defRPr sz="18600" spc="-186"/>
            </a:lvl1pPr>
          </a:lstStyle>
          <a:p>
            <a:r>
              <a:t>Slide Title</a:t>
            </a:r>
          </a:p>
        </p:txBody>
      </p:sp>
      <p:sp>
        <p:nvSpPr>
          <p:cNvPr id="33" name="Sea against sky at sunset"/>
          <p:cNvSpPr>
            <a:spLocks noGrp="1"/>
          </p:cNvSpPr>
          <p:nvPr>
            <p:ph type="pic" idx="21"/>
          </p:nvPr>
        </p:nvSpPr>
        <p:spPr>
          <a:xfrm>
            <a:off x="17406937" y="4762500"/>
            <a:ext cx="31408688" cy="20955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286000" y="15537656"/>
            <a:ext cx="18288000" cy="10156032"/>
          </a:xfrm>
          <a:prstGeom prst="rect">
            <a:avLst/>
          </a:prstGeom>
        </p:spPr>
        <p:txBody>
          <a:bodyPr/>
          <a:lstStyle>
            <a:lvl1pPr>
              <a:defRPr sz="9600" spc="-96"/>
            </a:lvl1pPr>
            <a:lvl2pPr>
              <a:defRPr sz="9600" spc="-96"/>
            </a:lvl2pPr>
            <a:lvl3pPr>
              <a:defRPr sz="9600" spc="-96"/>
            </a:lvl3pPr>
            <a:lvl4pPr>
              <a:defRPr sz="9600" spc="-96"/>
            </a:lvl4pPr>
            <a:lvl5pPr>
              <a:defRPr sz="9600" spc="-96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456648" y="26077100"/>
            <a:ext cx="806705" cy="92151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2286000" y="3833812"/>
            <a:ext cx="41148000" cy="3238501"/>
          </a:xfrm>
          <a:prstGeom prst="rect">
            <a:avLst/>
          </a:prstGeom>
        </p:spPr>
        <p:txBody>
          <a:bodyPr anchor="t"/>
          <a:lstStyle>
            <a:lvl1pPr>
              <a:defRPr sz="18600" spc="-186"/>
            </a:lvl1pPr>
          </a:lstStyle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286000" y="9906000"/>
            <a:ext cx="41153582" cy="15906750"/>
          </a:xfrm>
          <a:prstGeom prst="rect">
            <a:avLst/>
          </a:prstGeom>
        </p:spPr>
        <p:txBody>
          <a:bodyPr/>
          <a:lstStyle>
            <a:lvl1pPr marL="11914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17375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22836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8297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33758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286000" y="6852465"/>
            <a:ext cx="41148004" cy="1561148"/>
          </a:xfrm>
          <a:prstGeom prst="rect">
            <a:avLst/>
          </a:prstGeom>
        </p:spPr>
        <p:txBody>
          <a:bodyPr/>
          <a:lstStyle>
            <a:lvl1pPr defTabSz="1559277">
              <a:defRPr sz="8160" spc="-81"/>
            </a:lvl1pPr>
          </a:lstStyle>
          <a:p>
            <a:r>
              <a:t>Slide Subtitle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456648" y="26077100"/>
            <a:ext cx="806705" cy="92151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286000" y="9906000"/>
            <a:ext cx="41148000" cy="15913401"/>
          </a:xfrm>
          <a:prstGeom prst="rect">
            <a:avLst/>
          </a:prstGeom>
        </p:spPr>
        <p:txBody>
          <a:bodyPr numCol="2" spcCol="4796970"/>
          <a:lstStyle>
            <a:lvl1pPr marL="11914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17375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22836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8297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33758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2286000" y="3833812"/>
            <a:ext cx="18288000" cy="3000376"/>
          </a:xfrm>
          <a:prstGeom prst="rect">
            <a:avLst/>
          </a:prstGeom>
        </p:spPr>
        <p:txBody>
          <a:bodyPr anchor="t"/>
          <a:lstStyle>
            <a:lvl1pPr>
              <a:defRPr sz="18600" spc="-186"/>
            </a:lvl1pPr>
          </a:lstStyle>
          <a:p>
            <a:r>
              <a:t>Slide Title</a:t>
            </a:r>
          </a:p>
        </p:txBody>
      </p:sp>
      <p:sp>
        <p:nvSpPr>
          <p:cNvPr id="61" name="Sea against sky at sunset"/>
          <p:cNvSpPr>
            <a:spLocks noGrp="1"/>
          </p:cNvSpPr>
          <p:nvPr>
            <p:ph type="pic" sz="half" idx="21"/>
          </p:nvPr>
        </p:nvSpPr>
        <p:spPr>
          <a:xfrm>
            <a:off x="22861209" y="3728603"/>
            <a:ext cx="20574001" cy="2311804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2286000" y="6858000"/>
            <a:ext cx="18295442" cy="1561148"/>
          </a:xfrm>
          <a:prstGeom prst="rect">
            <a:avLst/>
          </a:prstGeom>
        </p:spPr>
        <p:txBody>
          <a:bodyPr/>
          <a:lstStyle>
            <a:lvl1pPr defTabSz="1559277">
              <a:defRPr sz="8160" spc="-81"/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286000" y="9924789"/>
            <a:ext cx="18295442" cy="15721274"/>
          </a:xfrm>
          <a:prstGeom prst="rect">
            <a:avLst/>
          </a:prstGeom>
        </p:spPr>
        <p:txBody>
          <a:bodyPr/>
          <a:lstStyle>
            <a:lvl1pPr marL="11914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17375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22836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8297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33758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468554" y="26077100"/>
            <a:ext cx="806705" cy="92151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2286000" y="3833812"/>
            <a:ext cx="18288000" cy="3000376"/>
          </a:xfrm>
          <a:prstGeom prst="rect">
            <a:avLst/>
          </a:prstGeom>
        </p:spPr>
        <p:txBody>
          <a:bodyPr anchor="t"/>
          <a:lstStyle>
            <a:lvl1pPr>
              <a:defRPr sz="18600" spc="-186"/>
            </a:lvl1pPr>
          </a:lstStyle>
          <a:p>
            <a:r>
              <a:t>Slide Title</a:t>
            </a:r>
          </a:p>
        </p:txBody>
      </p:sp>
      <p:sp>
        <p:nvSpPr>
          <p:cNvPr id="72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286000" y="6858000"/>
            <a:ext cx="18295442" cy="1561148"/>
          </a:xfrm>
          <a:prstGeom prst="rect">
            <a:avLst/>
          </a:prstGeom>
        </p:spPr>
        <p:txBody>
          <a:bodyPr/>
          <a:lstStyle>
            <a:lvl1pPr defTabSz="1559277">
              <a:defRPr sz="8160" spc="-81"/>
            </a:lvl1pPr>
          </a:lstStyle>
          <a:p>
            <a:r>
              <a:t>Slide Subtitle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286000" y="9924789"/>
            <a:ext cx="18295442" cy="15721274"/>
          </a:xfrm>
          <a:prstGeom prst="rect">
            <a:avLst/>
          </a:prstGeom>
        </p:spPr>
        <p:txBody>
          <a:bodyPr/>
          <a:lstStyle>
            <a:lvl1pPr marL="11914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17375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22836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8297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33758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468554" y="26077100"/>
            <a:ext cx="806705" cy="92151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2286000" y="3833812"/>
            <a:ext cx="18288000" cy="3000376"/>
          </a:xfrm>
          <a:prstGeom prst="rect">
            <a:avLst/>
          </a:prstGeom>
        </p:spPr>
        <p:txBody>
          <a:bodyPr anchor="t"/>
          <a:lstStyle>
            <a:lvl1pPr>
              <a:defRPr sz="18600" spc="-186"/>
            </a:lvl1pPr>
          </a:lstStyle>
          <a:p>
            <a:r>
              <a:t>Slide Title</a:t>
            </a:r>
          </a:p>
        </p:txBody>
      </p:sp>
      <p:sp>
        <p:nvSpPr>
          <p:cNvPr id="82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286000" y="6858000"/>
            <a:ext cx="18295442" cy="1561148"/>
          </a:xfrm>
          <a:prstGeom prst="rect">
            <a:avLst/>
          </a:prstGeom>
        </p:spPr>
        <p:txBody>
          <a:bodyPr/>
          <a:lstStyle>
            <a:lvl1pPr defTabSz="1559277">
              <a:defRPr sz="8160" spc="-81"/>
            </a:lvl1pPr>
          </a:lstStyle>
          <a:p>
            <a:r>
              <a:t>Slide Subtitle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286000" y="9924789"/>
            <a:ext cx="18295442" cy="15721274"/>
          </a:xfrm>
          <a:prstGeom prst="rect">
            <a:avLst/>
          </a:prstGeom>
        </p:spPr>
        <p:txBody>
          <a:bodyPr/>
          <a:lstStyle>
            <a:lvl1pPr marL="11914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17375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22836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8297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3375890" indent="-1191490" algn="l" defTabSz="5418530">
              <a:lnSpc>
                <a:spcPct val="90000"/>
              </a:lnSpc>
              <a:spcBef>
                <a:spcPts val="5300"/>
              </a:spcBef>
              <a:buSzPct val="150000"/>
              <a:buChar char="•"/>
              <a:defRPr sz="9600" spc="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468554" y="26077100"/>
            <a:ext cx="806705" cy="92151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2286000" y="8460506"/>
            <a:ext cx="41148000" cy="12382501"/>
          </a:xfrm>
          <a:prstGeom prst="rect">
            <a:avLst/>
          </a:prstGeom>
        </p:spPr>
        <p:txBody>
          <a:bodyPr anchor="ctr"/>
          <a:lstStyle>
            <a:lvl1pPr>
              <a:defRPr spc="0"/>
            </a:lvl1pPr>
          </a:lstStyle>
          <a:p>
            <a:r>
              <a:t>Section Title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2286000" y="9024937"/>
            <a:ext cx="41148000" cy="800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5250" tIns="95250" rIns="95250" bIns="95250" anchor="b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286000" y="16570461"/>
            <a:ext cx="41148000" cy="4219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5250" tIns="95250" rIns="95250" bIns="95250">
            <a:normAutofit/>
          </a:bodyPr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463791" y="26077100"/>
            <a:ext cx="806705" cy="921513"/>
          </a:xfrm>
          <a:prstGeom prst="rect">
            <a:avLst/>
          </a:prstGeom>
          <a:ln w="12700">
            <a:miter lim="400000"/>
          </a:ln>
        </p:spPr>
        <p:txBody>
          <a:bodyPr wrap="none" lIns="95250" tIns="95250" rIns="95250" bIns="95250" anchor="b">
            <a:spAutoFit/>
          </a:bodyPr>
          <a:lstStyle>
            <a:lvl1pPr algn="ctr" defTabSz="1298222">
              <a:lnSpc>
                <a:spcPct val="100000"/>
              </a:lnSpc>
              <a:spcBef>
                <a:spcPts val="0"/>
              </a:spcBef>
              <a:defRPr sz="44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ctr" defTabSz="541866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400" b="0" i="0" u="none" strike="noStrike" cap="none" spc="-2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541866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400" b="0" i="0" u="none" strike="noStrike" cap="none" spc="-2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541866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400" b="0" i="0" u="none" strike="noStrike" cap="none" spc="-2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541866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400" b="0" i="0" u="none" strike="noStrike" cap="none" spc="-2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541866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400" b="0" i="0" u="none" strike="noStrike" cap="none" spc="-2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541866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400" b="0" i="0" u="none" strike="noStrike" cap="none" spc="-2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541866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400" b="0" i="0" u="none" strike="noStrike" cap="none" spc="-2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541866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400" b="0" i="0" u="none" strike="noStrike" cap="none" spc="-2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541866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400" b="0" i="0" u="none" strike="noStrike" cap="none" spc="-2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0" marR="0" indent="0" algn="ctr" defTabSz="18344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0" i="0" u="none" strike="noStrike" cap="none" spc="-132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1pPr>
      <a:lvl2pPr marL="0" marR="0" indent="457200" algn="ctr" defTabSz="18344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0" i="0" u="none" strike="noStrike" cap="none" spc="-132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2pPr>
      <a:lvl3pPr marL="0" marR="0" indent="914400" algn="ctr" defTabSz="18344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0" i="0" u="none" strike="noStrike" cap="none" spc="-132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3pPr>
      <a:lvl4pPr marL="0" marR="0" indent="1371600" algn="ctr" defTabSz="18344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0" i="0" u="none" strike="noStrike" cap="none" spc="-132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4pPr>
      <a:lvl5pPr marL="0" marR="0" indent="1828800" algn="ctr" defTabSz="18344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0" i="0" u="none" strike="noStrike" cap="none" spc="-132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5pPr>
      <a:lvl6pPr marL="0" marR="0" indent="2286000" algn="ctr" defTabSz="18344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0" i="0" u="none" strike="noStrike" cap="none" spc="-132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6pPr>
      <a:lvl7pPr marL="0" marR="0" indent="2743200" algn="ctr" defTabSz="18344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0" i="0" u="none" strike="noStrike" cap="none" spc="-132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7pPr>
      <a:lvl8pPr marL="0" marR="0" indent="3200400" algn="ctr" defTabSz="18344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0" i="0" u="none" strike="noStrike" cap="none" spc="-132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8pPr>
      <a:lvl9pPr marL="0" marR="0" indent="3657600" algn="ctr" defTabSz="183444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0" i="0" u="none" strike="noStrike" cap="none" spc="-132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9pPr>
    </p:bodyStyle>
    <p:otherStyle>
      <a:lvl1pPr marL="0" marR="0" indent="0" algn="ctr" defTabSz="12982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12982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12982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12982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12982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12982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12982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12982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12982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D5D5"/>
            </a:gs>
            <a:gs pos="100000">
              <a:srgbClr val="5E5E5E"/>
            </a:gs>
          </a:gsLst>
          <a:lin ang="7376995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"/>
          <p:cNvSpPr/>
          <p:nvPr/>
        </p:nvSpPr>
        <p:spPr>
          <a:xfrm>
            <a:off x="595114" y="2502896"/>
            <a:ext cx="44529772" cy="27100015"/>
          </a:xfrm>
          <a:prstGeom prst="rect">
            <a:avLst/>
          </a:prstGeom>
          <a:solidFill>
            <a:srgbClr val="FFFFFF"/>
          </a:solidFill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172" name="Thesis and Research Proposal Canvas"/>
          <p:cNvSpPr txBox="1"/>
          <p:nvPr/>
        </p:nvSpPr>
        <p:spPr>
          <a:xfrm>
            <a:off x="669355" y="713746"/>
            <a:ext cx="18890219" cy="127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8000">
                <a:latin typeface="Arial Rounded MT Bold"/>
                <a:ea typeface="Arial Rounded MT Bold"/>
                <a:cs typeface="Arial Rounded MT Bold"/>
                <a:sym typeface="Arial Rounded MT Bold"/>
              </a:defRPr>
            </a:lvl1pPr>
          </a:lstStyle>
          <a:p>
            <a:r>
              <a:t>Thesis and Research Proposal Canvas</a:t>
            </a:r>
          </a:p>
        </p:txBody>
      </p:sp>
      <p:sp>
        <p:nvSpPr>
          <p:cNvPr id="173" name="Title:"/>
          <p:cNvSpPr txBox="1"/>
          <p:nvPr/>
        </p:nvSpPr>
        <p:spPr>
          <a:xfrm>
            <a:off x="20990997" y="1221746"/>
            <a:ext cx="1456617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Title:</a:t>
            </a:r>
          </a:p>
        </p:txBody>
      </p:sp>
      <p:sp>
        <p:nvSpPr>
          <p:cNvPr id="174" name="Rectangle"/>
          <p:cNvSpPr/>
          <p:nvPr/>
        </p:nvSpPr>
        <p:spPr>
          <a:xfrm>
            <a:off x="22580600" y="715016"/>
            <a:ext cx="12732114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175" name="Student:"/>
          <p:cNvSpPr txBox="1"/>
          <p:nvPr/>
        </p:nvSpPr>
        <p:spPr>
          <a:xfrm>
            <a:off x="35659497" y="1221746"/>
            <a:ext cx="2469578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Student:</a:t>
            </a:r>
          </a:p>
        </p:txBody>
      </p:sp>
      <p:sp>
        <p:nvSpPr>
          <p:cNvPr id="176" name="Rectangle"/>
          <p:cNvSpPr/>
          <p:nvPr/>
        </p:nvSpPr>
        <p:spPr>
          <a:xfrm>
            <a:off x="38475859" y="715016"/>
            <a:ext cx="6357938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177" name="Line"/>
          <p:cNvSpPr/>
          <p:nvPr/>
        </p:nvSpPr>
        <p:spPr>
          <a:xfrm>
            <a:off x="702479" y="8723411"/>
            <a:ext cx="44315042" cy="1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endParaRPr/>
          </a:p>
        </p:txBody>
      </p:sp>
      <p:sp>
        <p:nvSpPr>
          <p:cNvPr id="178" name="Line"/>
          <p:cNvSpPr/>
          <p:nvPr/>
        </p:nvSpPr>
        <p:spPr>
          <a:xfrm>
            <a:off x="702479" y="19185929"/>
            <a:ext cx="44315042" cy="1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endParaRPr/>
          </a:p>
        </p:txBody>
      </p:sp>
      <p:sp>
        <p:nvSpPr>
          <p:cNvPr id="179" name="Line"/>
          <p:cNvSpPr/>
          <p:nvPr/>
        </p:nvSpPr>
        <p:spPr>
          <a:xfrm flipV="1">
            <a:off x="22859999" y="2601330"/>
            <a:ext cx="1" cy="6126972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endParaRPr/>
          </a:p>
        </p:txBody>
      </p:sp>
      <p:sp>
        <p:nvSpPr>
          <p:cNvPr id="180" name="Problem:"/>
          <p:cNvSpPr txBox="1"/>
          <p:nvPr/>
        </p:nvSpPr>
        <p:spPr>
          <a:xfrm>
            <a:off x="861497" y="2745746"/>
            <a:ext cx="2645071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Problem:</a:t>
            </a:r>
          </a:p>
        </p:txBody>
      </p:sp>
      <p:sp>
        <p:nvSpPr>
          <p:cNvPr id="181" name="Objectives:"/>
          <p:cNvSpPr txBox="1"/>
          <p:nvPr/>
        </p:nvSpPr>
        <p:spPr>
          <a:xfrm>
            <a:off x="23188097" y="2745746"/>
            <a:ext cx="3245035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Objectives:</a:t>
            </a:r>
          </a:p>
        </p:txBody>
      </p:sp>
      <p:sp>
        <p:nvSpPr>
          <p:cNvPr id="182" name="Line"/>
          <p:cNvSpPr/>
          <p:nvPr/>
        </p:nvSpPr>
        <p:spPr>
          <a:xfrm flipV="1">
            <a:off x="30200596" y="8713601"/>
            <a:ext cx="4" cy="20874917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endParaRPr/>
          </a:p>
        </p:txBody>
      </p:sp>
      <p:sp>
        <p:nvSpPr>
          <p:cNvPr id="183" name="Line"/>
          <p:cNvSpPr/>
          <p:nvPr/>
        </p:nvSpPr>
        <p:spPr>
          <a:xfrm flipV="1">
            <a:off x="15595596" y="8748130"/>
            <a:ext cx="1" cy="20875600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endParaRPr/>
          </a:p>
        </p:txBody>
      </p:sp>
      <p:sp>
        <p:nvSpPr>
          <p:cNvPr id="184" name="Novelty (w.r.t. state of the art):"/>
          <p:cNvSpPr txBox="1"/>
          <p:nvPr/>
        </p:nvSpPr>
        <p:spPr>
          <a:xfrm>
            <a:off x="861497" y="8994146"/>
            <a:ext cx="8538665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Novelty (w.r.t. state of the art):</a:t>
            </a:r>
          </a:p>
        </p:txBody>
      </p:sp>
      <p:sp>
        <p:nvSpPr>
          <p:cNvPr id="185" name="Methodology:"/>
          <p:cNvSpPr txBox="1"/>
          <p:nvPr/>
        </p:nvSpPr>
        <p:spPr>
          <a:xfrm>
            <a:off x="30681097" y="8994146"/>
            <a:ext cx="3916622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Methodology:</a:t>
            </a:r>
          </a:p>
        </p:txBody>
      </p:sp>
      <p:sp>
        <p:nvSpPr>
          <p:cNvPr id="186" name="Experimental setup:"/>
          <p:cNvSpPr txBox="1"/>
          <p:nvPr/>
        </p:nvSpPr>
        <p:spPr>
          <a:xfrm>
            <a:off x="759897" y="19585945"/>
            <a:ext cx="5716202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Experimental setup:</a:t>
            </a:r>
          </a:p>
        </p:txBody>
      </p:sp>
      <p:sp>
        <p:nvSpPr>
          <p:cNvPr id="187" name="Timeline:"/>
          <p:cNvSpPr txBox="1"/>
          <p:nvPr/>
        </p:nvSpPr>
        <p:spPr>
          <a:xfrm>
            <a:off x="15796697" y="19585945"/>
            <a:ext cx="2656544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Timeline:</a:t>
            </a:r>
          </a:p>
        </p:txBody>
      </p:sp>
      <p:sp>
        <p:nvSpPr>
          <p:cNvPr id="188" name="Student:"/>
          <p:cNvSpPr txBox="1"/>
          <p:nvPr/>
        </p:nvSpPr>
        <p:spPr>
          <a:xfrm>
            <a:off x="30579497" y="19585945"/>
            <a:ext cx="2469578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Student:</a:t>
            </a:r>
          </a:p>
        </p:txBody>
      </p:sp>
      <p:sp>
        <p:nvSpPr>
          <p:cNvPr id="189" name="Research questions:"/>
          <p:cNvSpPr txBox="1"/>
          <p:nvPr/>
        </p:nvSpPr>
        <p:spPr>
          <a:xfrm>
            <a:off x="15999897" y="8994146"/>
            <a:ext cx="5892935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Research questions:</a:t>
            </a:r>
          </a:p>
        </p:txBody>
      </p:sp>
      <p:sp>
        <p:nvSpPr>
          <p:cNvPr id="190" name="?"/>
          <p:cNvSpPr txBox="1"/>
          <p:nvPr/>
        </p:nvSpPr>
        <p:spPr>
          <a:xfrm>
            <a:off x="20858311" y="2533753"/>
            <a:ext cx="1295227" cy="240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95250" tIns="95250" rIns="95250" bIns="95250" anchor="ctr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15000">
                <a:latin typeface="Arial Rounded MT Bold"/>
                <a:ea typeface="Arial Rounded MT Bold"/>
                <a:cs typeface="Arial Rounded MT Bold"/>
                <a:sym typeface="Arial Rounded MT Bold"/>
              </a:defRPr>
            </a:lvl1pPr>
          </a:lstStyle>
          <a:p>
            <a:r>
              <a:t>?</a:t>
            </a:r>
          </a:p>
        </p:txBody>
      </p:sp>
      <p:sp>
        <p:nvSpPr>
          <p:cNvPr id="191" name="Archery"/>
          <p:cNvSpPr/>
          <p:nvPr/>
        </p:nvSpPr>
        <p:spPr>
          <a:xfrm>
            <a:off x="42518232" y="2831519"/>
            <a:ext cx="1804769" cy="1804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lose/>
                <a:moveTo>
                  <a:pt x="10800" y="1252"/>
                </a:moveTo>
                <a:cubicBezTo>
                  <a:pt x="16065" y="1252"/>
                  <a:pt x="20348" y="5536"/>
                  <a:pt x="20348" y="10800"/>
                </a:cubicBezTo>
                <a:cubicBezTo>
                  <a:pt x="20348" y="16065"/>
                  <a:pt x="16064" y="20348"/>
                  <a:pt x="10800" y="20348"/>
                </a:cubicBezTo>
                <a:cubicBezTo>
                  <a:pt x="5536" y="20348"/>
                  <a:pt x="1252" y="16065"/>
                  <a:pt x="1252" y="10800"/>
                </a:cubicBezTo>
                <a:cubicBezTo>
                  <a:pt x="1252" y="5536"/>
                  <a:pt x="5535" y="1252"/>
                  <a:pt x="10800" y="1252"/>
                </a:cubicBezTo>
                <a:close/>
                <a:moveTo>
                  <a:pt x="10800" y="1520"/>
                </a:moveTo>
                <a:cubicBezTo>
                  <a:pt x="5684" y="1520"/>
                  <a:pt x="1520" y="5684"/>
                  <a:pt x="1520" y="10800"/>
                </a:cubicBezTo>
                <a:cubicBezTo>
                  <a:pt x="1520" y="15916"/>
                  <a:pt x="5684" y="20080"/>
                  <a:pt x="10800" y="20080"/>
                </a:cubicBezTo>
                <a:cubicBezTo>
                  <a:pt x="15916" y="20080"/>
                  <a:pt x="20078" y="15916"/>
                  <a:pt x="20078" y="10800"/>
                </a:cubicBezTo>
                <a:cubicBezTo>
                  <a:pt x="20078" y="5684"/>
                  <a:pt x="15916" y="1520"/>
                  <a:pt x="10800" y="1520"/>
                </a:cubicBezTo>
                <a:close/>
                <a:moveTo>
                  <a:pt x="10800" y="2810"/>
                </a:moveTo>
                <a:cubicBezTo>
                  <a:pt x="15213" y="2810"/>
                  <a:pt x="18789" y="6387"/>
                  <a:pt x="18789" y="10800"/>
                </a:cubicBezTo>
                <a:cubicBezTo>
                  <a:pt x="18789" y="15213"/>
                  <a:pt x="15213" y="18790"/>
                  <a:pt x="10800" y="18790"/>
                </a:cubicBezTo>
                <a:cubicBezTo>
                  <a:pt x="6387" y="18790"/>
                  <a:pt x="2810" y="15213"/>
                  <a:pt x="2810" y="10800"/>
                </a:cubicBezTo>
                <a:cubicBezTo>
                  <a:pt x="2810" y="6387"/>
                  <a:pt x="6387" y="2810"/>
                  <a:pt x="10800" y="2810"/>
                </a:cubicBezTo>
                <a:close/>
                <a:moveTo>
                  <a:pt x="10800" y="4855"/>
                </a:moveTo>
                <a:cubicBezTo>
                  <a:pt x="7517" y="4855"/>
                  <a:pt x="4855" y="7517"/>
                  <a:pt x="4855" y="10800"/>
                </a:cubicBezTo>
                <a:cubicBezTo>
                  <a:pt x="4855" y="14083"/>
                  <a:pt x="7517" y="16745"/>
                  <a:pt x="10800" y="16745"/>
                </a:cubicBezTo>
                <a:cubicBezTo>
                  <a:pt x="14083" y="16745"/>
                  <a:pt x="16743" y="14083"/>
                  <a:pt x="16743" y="10800"/>
                </a:cubicBezTo>
                <a:cubicBezTo>
                  <a:pt x="16743" y="7517"/>
                  <a:pt x="14083" y="4855"/>
                  <a:pt x="10800" y="4855"/>
                </a:cubicBezTo>
                <a:close/>
                <a:moveTo>
                  <a:pt x="10800" y="6664"/>
                </a:moveTo>
                <a:cubicBezTo>
                  <a:pt x="13085" y="6664"/>
                  <a:pt x="14936" y="8515"/>
                  <a:pt x="14936" y="10800"/>
                </a:cubicBezTo>
                <a:cubicBezTo>
                  <a:pt x="14936" y="13085"/>
                  <a:pt x="13085" y="14936"/>
                  <a:pt x="10800" y="14936"/>
                </a:cubicBezTo>
                <a:cubicBezTo>
                  <a:pt x="8515" y="14936"/>
                  <a:pt x="6662" y="13085"/>
                  <a:pt x="6662" y="10800"/>
                </a:cubicBezTo>
                <a:cubicBezTo>
                  <a:pt x="6662" y="8515"/>
                  <a:pt x="8515" y="6664"/>
                  <a:pt x="10800" y="6664"/>
                </a:cubicBezTo>
                <a:close/>
                <a:moveTo>
                  <a:pt x="10800" y="8755"/>
                </a:moveTo>
                <a:cubicBezTo>
                  <a:pt x="10276" y="8755"/>
                  <a:pt x="9752" y="8954"/>
                  <a:pt x="9352" y="9354"/>
                </a:cubicBezTo>
                <a:cubicBezTo>
                  <a:pt x="8553" y="10153"/>
                  <a:pt x="8553" y="11447"/>
                  <a:pt x="9352" y="12246"/>
                </a:cubicBezTo>
                <a:cubicBezTo>
                  <a:pt x="10151" y="13045"/>
                  <a:pt x="11447" y="13045"/>
                  <a:pt x="12246" y="12246"/>
                </a:cubicBezTo>
                <a:cubicBezTo>
                  <a:pt x="13045" y="11447"/>
                  <a:pt x="13045" y="10153"/>
                  <a:pt x="12246" y="9354"/>
                </a:cubicBezTo>
                <a:cubicBezTo>
                  <a:pt x="11847" y="8954"/>
                  <a:pt x="11324" y="8755"/>
                  <a:pt x="10800" y="8755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192" name="Calendar"/>
          <p:cNvSpPr/>
          <p:nvPr/>
        </p:nvSpPr>
        <p:spPr>
          <a:xfrm>
            <a:off x="27206528" y="19592886"/>
            <a:ext cx="2130232" cy="1918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close/>
                <a:moveTo>
                  <a:pt x="10799" y="1226"/>
                </a:moveTo>
                <a:cubicBezTo>
                  <a:pt x="11121" y="1226"/>
                  <a:pt x="11383" y="1516"/>
                  <a:pt x="11382" y="1874"/>
                </a:cubicBezTo>
                <a:cubicBezTo>
                  <a:pt x="11382" y="2232"/>
                  <a:pt x="11121" y="2522"/>
                  <a:pt x="10799" y="2522"/>
                </a:cubicBezTo>
                <a:cubicBezTo>
                  <a:pt x="10477" y="2522"/>
                  <a:pt x="10217" y="2232"/>
                  <a:pt x="10218" y="1874"/>
                </a:cubicBezTo>
                <a:cubicBezTo>
                  <a:pt x="10218" y="1516"/>
                  <a:pt x="10477" y="1226"/>
                  <a:pt x="10799" y="1226"/>
                </a:cubicBezTo>
                <a:close/>
                <a:moveTo>
                  <a:pt x="1742" y="5085"/>
                </a:moveTo>
                <a:lnTo>
                  <a:pt x="19857" y="5085"/>
                </a:lnTo>
                <a:lnTo>
                  <a:pt x="19857" y="19557"/>
                </a:lnTo>
                <a:lnTo>
                  <a:pt x="1742" y="19557"/>
                </a:lnTo>
                <a:lnTo>
                  <a:pt x="1742" y="5085"/>
                </a:lnTo>
                <a:close/>
                <a:moveTo>
                  <a:pt x="2068" y="5447"/>
                </a:moveTo>
                <a:lnTo>
                  <a:pt x="2068" y="7907"/>
                </a:lnTo>
                <a:lnTo>
                  <a:pt x="4283" y="7907"/>
                </a:lnTo>
                <a:lnTo>
                  <a:pt x="4283" y="5447"/>
                </a:lnTo>
                <a:lnTo>
                  <a:pt x="2068" y="5447"/>
                </a:lnTo>
                <a:close/>
                <a:moveTo>
                  <a:pt x="4609" y="5447"/>
                </a:moveTo>
                <a:lnTo>
                  <a:pt x="4609" y="7907"/>
                </a:lnTo>
                <a:lnTo>
                  <a:pt x="6824" y="7907"/>
                </a:lnTo>
                <a:lnTo>
                  <a:pt x="6824" y="5447"/>
                </a:lnTo>
                <a:lnTo>
                  <a:pt x="4609" y="5447"/>
                </a:lnTo>
                <a:close/>
                <a:moveTo>
                  <a:pt x="7150" y="5447"/>
                </a:moveTo>
                <a:lnTo>
                  <a:pt x="7150" y="7907"/>
                </a:lnTo>
                <a:lnTo>
                  <a:pt x="9365" y="7907"/>
                </a:lnTo>
                <a:lnTo>
                  <a:pt x="9365" y="5447"/>
                </a:lnTo>
                <a:lnTo>
                  <a:pt x="7150" y="5447"/>
                </a:lnTo>
                <a:close/>
                <a:moveTo>
                  <a:pt x="9692" y="5447"/>
                </a:moveTo>
                <a:lnTo>
                  <a:pt x="9692" y="7907"/>
                </a:lnTo>
                <a:lnTo>
                  <a:pt x="11907" y="7907"/>
                </a:lnTo>
                <a:lnTo>
                  <a:pt x="11907" y="5447"/>
                </a:lnTo>
                <a:lnTo>
                  <a:pt x="9692" y="5447"/>
                </a:lnTo>
                <a:close/>
                <a:moveTo>
                  <a:pt x="12233" y="5447"/>
                </a:moveTo>
                <a:lnTo>
                  <a:pt x="12233" y="7907"/>
                </a:lnTo>
                <a:lnTo>
                  <a:pt x="14448" y="7907"/>
                </a:lnTo>
                <a:lnTo>
                  <a:pt x="14448" y="5447"/>
                </a:lnTo>
                <a:lnTo>
                  <a:pt x="12233" y="5447"/>
                </a:lnTo>
                <a:close/>
                <a:moveTo>
                  <a:pt x="14774" y="5447"/>
                </a:moveTo>
                <a:lnTo>
                  <a:pt x="14774" y="7907"/>
                </a:lnTo>
                <a:lnTo>
                  <a:pt x="16989" y="7907"/>
                </a:lnTo>
                <a:lnTo>
                  <a:pt x="16989" y="5447"/>
                </a:lnTo>
                <a:lnTo>
                  <a:pt x="14774" y="5447"/>
                </a:lnTo>
                <a:close/>
                <a:moveTo>
                  <a:pt x="17316" y="5447"/>
                </a:moveTo>
                <a:lnTo>
                  <a:pt x="17316" y="7907"/>
                </a:lnTo>
                <a:lnTo>
                  <a:pt x="19530" y="7907"/>
                </a:lnTo>
                <a:lnTo>
                  <a:pt x="19530" y="5447"/>
                </a:lnTo>
                <a:lnTo>
                  <a:pt x="17316" y="5447"/>
                </a:lnTo>
                <a:close/>
                <a:moveTo>
                  <a:pt x="2068" y="8269"/>
                </a:moveTo>
                <a:lnTo>
                  <a:pt x="2068" y="10729"/>
                </a:lnTo>
                <a:lnTo>
                  <a:pt x="4283" y="10729"/>
                </a:lnTo>
                <a:lnTo>
                  <a:pt x="4283" y="8269"/>
                </a:lnTo>
                <a:lnTo>
                  <a:pt x="2068" y="8269"/>
                </a:lnTo>
                <a:close/>
                <a:moveTo>
                  <a:pt x="4609" y="8269"/>
                </a:moveTo>
                <a:lnTo>
                  <a:pt x="4609" y="10729"/>
                </a:lnTo>
                <a:lnTo>
                  <a:pt x="6824" y="10729"/>
                </a:lnTo>
                <a:lnTo>
                  <a:pt x="6824" y="8269"/>
                </a:lnTo>
                <a:lnTo>
                  <a:pt x="4609" y="8269"/>
                </a:lnTo>
                <a:close/>
                <a:moveTo>
                  <a:pt x="7150" y="8269"/>
                </a:moveTo>
                <a:lnTo>
                  <a:pt x="7150" y="10729"/>
                </a:lnTo>
                <a:lnTo>
                  <a:pt x="9365" y="10729"/>
                </a:lnTo>
                <a:lnTo>
                  <a:pt x="9365" y="8269"/>
                </a:lnTo>
                <a:lnTo>
                  <a:pt x="7150" y="8269"/>
                </a:lnTo>
                <a:close/>
                <a:moveTo>
                  <a:pt x="9692" y="8269"/>
                </a:moveTo>
                <a:lnTo>
                  <a:pt x="9692" y="10729"/>
                </a:lnTo>
                <a:lnTo>
                  <a:pt x="11907" y="10729"/>
                </a:lnTo>
                <a:lnTo>
                  <a:pt x="11907" y="8269"/>
                </a:lnTo>
                <a:lnTo>
                  <a:pt x="9692" y="8269"/>
                </a:lnTo>
                <a:close/>
                <a:moveTo>
                  <a:pt x="12233" y="8269"/>
                </a:moveTo>
                <a:lnTo>
                  <a:pt x="12233" y="10729"/>
                </a:lnTo>
                <a:lnTo>
                  <a:pt x="14448" y="10729"/>
                </a:lnTo>
                <a:lnTo>
                  <a:pt x="14448" y="8269"/>
                </a:lnTo>
                <a:lnTo>
                  <a:pt x="12233" y="8269"/>
                </a:lnTo>
                <a:close/>
                <a:moveTo>
                  <a:pt x="14774" y="8269"/>
                </a:moveTo>
                <a:lnTo>
                  <a:pt x="14774" y="10729"/>
                </a:lnTo>
                <a:lnTo>
                  <a:pt x="16989" y="10729"/>
                </a:lnTo>
                <a:lnTo>
                  <a:pt x="16989" y="8269"/>
                </a:lnTo>
                <a:lnTo>
                  <a:pt x="14774" y="8269"/>
                </a:lnTo>
                <a:close/>
                <a:moveTo>
                  <a:pt x="17316" y="8269"/>
                </a:moveTo>
                <a:lnTo>
                  <a:pt x="17316" y="10729"/>
                </a:lnTo>
                <a:lnTo>
                  <a:pt x="19530" y="10729"/>
                </a:lnTo>
                <a:lnTo>
                  <a:pt x="19530" y="8269"/>
                </a:lnTo>
                <a:lnTo>
                  <a:pt x="17316" y="8269"/>
                </a:lnTo>
                <a:close/>
                <a:moveTo>
                  <a:pt x="2068" y="11091"/>
                </a:moveTo>
                <a:lnTo>
                  <a:pt x="2068" y="13551"/>
                </a:lnTo>
                <a:lnTo>
                  <a:pt x="4283" y="13551"/>
                </a:lnTo>
                <a:lnTo>
                  <a:pt x="4283" y="11091"/>
                </a:lnTo>
                <a:lnTo>
                  <a:pt x="2068" y="11091"/>
                </a:lnTo>
                <a:close/>
                <a:moveTo>
                  <a:pt x="4609" y="11091"/>
                </a:moveTo>
                <a:lnTo>
                  <a:pt x="4609" y="13551"/>
                </a:lnTo>
                <a:lnTo>
                  <a:pt x="6824" y="13551"/>
                </a:lnTo>
                <a:lnTo>
                  <a:pt x="6824" y="11091"/>
                </a:lnTo>
                <a:lnTo>
                  <a:pt x="4609" y="11091"/>
                </a:lnTo>
                <a:close/>
                <a:moveTo>
                  <a:pt x="7150" y="11091"/>
                </a:moveTo>
                <a:lnTo>
                  <a:pt x="7150" y="13551"/>
                </a:lnTo>
                <a:lnTo>
                  <a:pt x="9365" y="13551"/>
                </a:lnTo>
                <a:lnTo>
                  <a:pt x="9365" y="11091"/>
                </a:lnTo>
                <a:lnTo>
                  <a:pt x="7150" y="11091"/>
                </a:lnTo>
                <a:close/>
                <a:moveTo>
                  <a:pt x="9692" y="11091"/>
                </a:moveTo>
                <a:lnTo>
                  <a:pt x="9692" y="13551"/>
                </a:lnTo>
                <a:lnTo>
                  <a:pt x="11907" y="13551"/>
                </a:lnTo>
                <a:lnTo>
                  <a:pt x="11907" y="11091"/>
                </a:lnTo>
                <a:lnTo>
                  <a:pt x="9692" y="11091"/>
                </a:lnTo>
                <a:close/>
                <a:moveTo>
                  <a:pt x="12233" y="11091"/>
                </a:moveTo>
                <a:lnTo>
                  <a:pt x="12233" y="13551"/>
                </a:lnTo>
                <a:lnTo>
                  <a:pt x="14448" y="13551"/>
                </a:lnTo>
                <a:lnTo>
                  <a:pt x="14448" y="11091"/>
                </a:lnTo>
                <a:lnTo>
                  <a:pt x="12233" y="11091"/>
                </a:lnTo>
                <a:close/>
                <a:moveTo>
                  <a:pt x="14774" y="11091"/>
                </a:moveTo>
                <a:lnTo>
                  <a:pt x="14774" y="13551"/>
                </a:lnTo>
                <a:lnTo>
                  <a:pt x="16989" y="13551"/>
                </a:lnTo>
                <a:lnTo>
                  <a:pt x="16989" y="11091"/>
                </a:lnTo>
                <a:lnTo>
                  <a:pt x="14774" y="11091"/>
                </a:lnTo>
                <a:close/>
                <a:moveTo>
                  <a:pt x="17316" y="11091"/>
                </a:moveTo>
                <a:lnTo>
                  <a:pt x="17316" y="13551"/>
                </a:lnTo>
                <a:lnTo>
                  <a:pt x="19530" y="13551"/>
                </a:lnTo>
                <a:lnTo>
                  <a:pt x="19530" y="11091"/>
                </a:lnTo>
                <a:lnTo>
                  <a:pt x="17316" y="11091"/>
                </a:lnTo>
                <a:close/>
                <a:moveTo>
                  <a:pt x="2068" y="13913"/>
                </a:moveTo>
                <a:lnTo>
                  <a:pt x="2068" y="16373"/>
                </a:lnTo>
                <a:lnTo>
                  <a:pt x="4283" y="16373"/>
                </a:lnTo>
                <a:lnTo>
                  <a:pt x="4283" y="13913"/>
                </a:lnTo>
                <a:lnTo>
                  <a:pt x="2068" y="13913"/>
                </a:lnTo>
                <a:close/>
                <a:moveTo>
                  <a:pt x="4609" y="13913"/>
                </a:moveTo>
                <a:lnTo>
                  <a:pt x="4609" y="16373"/>
                </a:lnTo>
                <a:lnTo>
                  <a:pt x="6824" y="16373"/>
                </a:lnTo>
                <a:lnTo>
                  <a:pt x="6824" y="13913"/>
                </a:lnTo>
                <a:lnTo>
                  <a:pt x="4609" y="13913"/>
                </a:lnTo>
                <a:close/>
                <a:moveTo>
                  <a:pt x="7150" y="13913"/>
                </a:moveTo>
                <a:lnTo>
                  <a:pt x="7150" y="16373"/>
                </a:lnTo>
                <a:lnTo>
                  <a:pt x="9365" y="16373"/>
                </a:lnTo>
                <a:lnTo>
                  <a:pt x="9365" y="13913"/>
                </a:lnTo>
                <a:lnTo>
                  <a:pt x="7150" y="13913"/>
                </a:lnTo>
                <a:close/>
                <a:moveTo>
                  <a:pt x="9692" y="13913"/>
                </a:moveTo>
                <a:lnTo>
                  <a:pt x="9692" y="16373"/>
                </a:lnTo>
                <a:lnTo>
                  <a:pt x="11907" y="16373"/>
                </a:lnTo>
                <a:lnTo>
                  <a:pt x="11907" y="13913"/>
                </a:lnTo>
                <a:lnTo>
                  <a:pt x="9692" y="13913"/>
                </a:lnTo>
                <a:close/>
                <a:moveTo>
                  <a:pt x="12233" y="13913"/>
                </a:moveTo>
                <a:lnTo>
                  <a:pt x="12233" y="16373"/>
                </a:lnTo>
                <a:lnTo>
                  <a:pt x="14448" y="16373"/>
                </a:lnTo>
                <a:lnTo>
                  <a:pt x="14448" y="13913"/>
                </a:lnTo>
                <a:lnTo>
                  <a:pt x="12233" y="13913"/>
                </a:lnTo>
                <a:close/>
                <a:moveTo>
                  <a:pt x="14774" y="13913"/>
                </a:moveTo>
                <a:lnTo>
                  <a:pt x="14774" y="16373"/>
                </a:lnTo>
                <a:lnTo>
                  <a:pt x="16989" y="16373"/>
                </a:lnTo>
                <a:lnTo>
                  <a:pt x="16989" y="13913"/>
                </a:lnTo>
                <a:lnTo>
                  <a:pt x="14774" y="13913"/>
                </a:lnTo>
                <a:close/>
                <a:moveTo>
                  <a:pt x="17316" y="13913"/>
                </a:moveTo>
                <a:lnTo>
                  <a:pt x="17316" y="16373"/>
                </a:lnTo>
                <a:lnTo>
                  <a:pt x="19530" y="16373"/>
                </a:lnTo>
                <a:lnTo>
                  <a:pt x="19530" y="13913"/>
                </a:lnTo>
                <a:lnTo>
                  <a:pt x="17316" y="13913"/>
                </a:lnTo>
                <a:close/>
                <a:moveTo>
                  <a:pt x="2068" y="16735"/>
                </a:moveTo>
                <a:lnTo>
                  <a:pt x="2068" y="19195"/>
                </a:lnTo>
                <a:lnTo>
                  <a:pt x="4283" y="19195"/>
                </a:lnTo>
                <a:lnTo>
                  <a:pt x="4283" y="16735"/>
                </a:lnTo>
                <a:lnTo>
                  <a:pt x="2068" y="16735"/>
                </a:lnTo>
                <a:close/>
                <a:moveTo>
                  <a:pt x="4609" y="16735"/>
                </a:moveTo>
                <a:lnTo>
                  <a:pt x="4609" y="19195"/>
                </a:lnTo>
                <a:lnTo>
                  <a:pt x="6824" y="19195"/>
                </a:lnTo>
                <a:lnTo>
                  <a:pt x="6824" y="16735"/>
                </a:lnTo>
                <a:lnTo>
                  <a:pt x="4609" y="16735"/>
                </a:lnTo>
                <a:close/>
                <a:moveTo>
                  <a:pt x="7150" y="16735"/>
                </a:moveTo>
                <a:lnTo>
                  <a:pt x="7150" y="19195"/>
                </a:lnTo>
                <a:lnTo>
                  <a:pt x="9365" y="19195"/>
                </a:lnTo>
                <a:lnTo>
                  <a:pt x="9365" y="16735"/>
                </a:lnTo>
                <a:lnTo>
                  <a:pt x="7150" y="16735"/>
                </a:lnTo>
                <a:close/>
                <a:moveTo>
                  <a:pt x="9692" y="16735"/>
                </a:moveTo>
                <a:lnTo>
                  <a:pt x="9692" y="19195"/>
                </a:lnTo>
                <a:lnTo>
                  <a:pt x="11907" y="19195"/>
                </a:lnTo>
                <a:lnTo>
                  <a:pt x="11907" y="16735"/>
                </a:lnTo>
                <a:lnTo>
                  <a:pt x="9692" y="16735"/>
                </a:lnTo>
                <a:close/>
                <a:moveTo>
                  <a:pt x="12233" y="16735"/>
                </a:moveTo>
                <a:lnTo>
                  <a:pt x="12233" y="19195"/>
                </a:lnTo>
                <a:lnTo>
                  <a:pt x="14448" y="19195"/>
                </a:lnTo>
                <a:lnTo>
                  <a:pt x="14448" y="16735"/>
                </a:lnTo>
                <a:lnTo>
                  <a:pt x="12233" y="16735"/>
                </a:lnTo>
                <a:close/>
                <a:moveTo>
                  <a:pt x="14774" y="16735"/>
                </a:moveTo>
                <a:lnTo>
                  <a:pt x="14774" y="19195"/>
                </a:lnTo>
                <a:lnTo>
                  <a:pt x="16989" y="19195"/>
                </a:lnTo>
                <a:lnTo>
                  <a:pt x="16989" y="16735"/>
                </a:lnTo>
                <a:lnTo>
                  <a:pt x="14774" y="16735"/>
                </a:lnTo>
                <a:close/>
                <a:moveTo>
                  <a:pt x="17316" y="16735"/>
                </a:moveTo>
                <a:lnTo>
                  <a:pt x="17316" y="19195"/>
                </a:lnTo>
                <a:lnTo>
                  <a:pt x="19530" y="19195"/>
                </a:lnTo>
                <a:lnTo>
                  <a:pt x="19530" y="16735"/>
                </a:lnTo>
                <a:lnTo>
                  <a:pt x="17316" y="16735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193" name="Erlenmeyer Flask"/>
          <p:cNvSpPr/>
          <p:nvPr/>
        </p:nvSpPr>
        <p:spPr>
          <a:xfrm>
            <a:off x="13794581" y="19702935"/>
            <a:ext cx="1179275" cy="16981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94" h="21600" extrusionOk="0">
                <a:moveTo>
                  <a:pt x="7609" y="0"/>
                </a:moveTo>
                <a:cubicBezTo>
                  <a:pt x="7178" y="0"/>
                  <a:pt x="6826" y="248"/>
                  <a:pt x="6826" y="552"/>
                </a:cubicBezTo>
                <a:cubicBezTo>
                  <a:pt x="6826" y="856"/>
                  <a:pt x="7178" y="1104"/>
                  <a:pt x="7609" y="1104"/>
                </a:cubicBezTo>
                <a:lnTo>
                  <a:pt x="7978" y="1104"/>
                </a:lnTo>
                <a:lnTo>
                  <a:pt x="7978" y="5587"/>
                </a:lnTo>
                <a:lnTo>
                  <a:pt x="53" y="20785"/>
                </a:lnTo>
                <a:cubicBezTo>
                  <a:pt x="-153" y="21181"/>
                  <a:pt x="264" y="21600"/>
                  <a:pt x="863" y="21600"/>
                </a:cubicBezTo>
                <a:lnTo>
                  <a:pt x="20433" y="21600"/>
                </a:lnTo>
                <a:cubicBezTo>
                  <a:pt x="21032" y="21600"/>
                  <a:pt x="21447" y="21181"/>
                  <a:pt x="21241" y="20785"/>
                </a:cubicBezTo>
                <a:lnTo>
                  <a:pt x="13318" y="5587"/>
                </a:lnTo>
                <a:lnTo>
                  <a:pt x="13318" y="1104"/>
                </a:lnTo>
                <a:lnTo>
                  <a:pt x="13687" y="1104"/>
                </a:lnTo>
                <a:cubicBezTo>
                  <a:pt x="14119" y="1104"/>
                  <a:pt x="14470" y="856"/>
                  <a:pt x="14470" y="552"/>
                </a:cubicBezTo>
                <a:cubicBezTo>
                  <a:pt x="14470" y="248"/>
                  <a:pt x="14119" y="0"/>
                  <a:pt x="13687" y="0"/>
                </a:cubicBezTo>
                <a:lnTo>
                  <a:pt x="7609" y="0"/>
                </a:lnTo>
                <a:close/>
                <a:moveTo>
                  <a:pt x="9109" y="7347"/>
                </a:moveTo>
                <a:lnTo>
                  <a:pt x="12202" y="7347"/>
                </a:lnTo>
                <a:lnTo>
                  <a:pt x="12202" y="7725"/>
                </a:lnTo>
                <a:lnTo>
                  <a:pt x="9109" y="7725"/>
                </a:lnTo>
                <a:lnTo>
                  <a:pt x="9109" y="7347"/>
                </a:lnTo>
                <a:close/>
                <a:moveTo>
                  <a:pt x="10498" y="8383"/>
                </a:moveTo>
                <a:lnTo>
                  <a:pt x="12199" y="8383"/>
                </a:lnTo>
                <a:lnTo>
                  <a:pt x="12199" y="8761"/>
                </a:lnTo>
                <a:lnTo>
                  <a:pt x="10498" y="8761"/>
                </a:lnTo>
                <a:lnTo>
                  <a:pt x="10498" y="8383"/>
                </a:lnTo>
                <a:close/>
                <a:moveTo>
                  <a:pt x="10498" y="9420"/>
                </a:moveTo>
                <a:lnTo>
                  <a:pt x="12199" y="9420"/>
                </a:lnTo>
                <a:lnTo>
                  <a:pt x="12199" y="9798"/>
                </a:lnTo>
                <a:lnTo>
                  <a:pt x="10498" y="9798"/>
                </a:lnTo>
                <a:lnTo>
                  <a:pt x="10498" y="9420"/>
                </a:lnTo>
                <a:close/>
                <a:moveTo>
                  <a:pt x="10496" y="10457"/>
                </a:moveTo>
                <a:lnTo>
                  <a:pt x="12197" y="10457"/>
                </a:lnTo>
                <a:lnTo>
                  <a:pt x="12197" y="10834"/>
                </a:lnTo>
                <a:lnTo>
                  <a:pt x="10496" y="10834"/>
                </a:lnTo>
                <a:lnTo>
                  <a:pt x="10496" y="10457"/>
                </a:lnTo>
                <a:close/>
                <a:moveTo>
                  <a:pt x="9104" y="11494"/>
                </a:moveTo>
                <a:lnTo>
                  <a:pt x="12197" y="11494"/>
                </a:lnTo>
                <a:lnTo>
                  <a:pt x="12197" y="11870"/>
                </a:lnTo>
                <a:lnTo>
                  <a:pt x="9104" y="11870"/>
                </a:lnTo>
                <a:lnTo>
                  <a:pt x="9104" y="11494"/>
                </a:lnTo>
                <a:close/>
                <a:moveTo>
                  <a:pt x="10494" y="12530"/>
                </a:moveTo>
                <a:lnTo>
                  <a:pt x="12195" y="12530"/>
                </a:lnTo>
                <a:lnTo>
                  <a:pt x="12195" y="12906"/>
                </a:lnTo>
                <a:lnTo>
                  <a:pt x="10494" y="12906"/>
                </a:lnTo>
                <a:lnTo>
                  <a:pt x="10494" y="12530"/>
                </a:lnTo>
                <a:close/>
                <a:moveTo>
                  <a:pt x="10494" y="13566"/>
                </a:moveTo>
                <a:lnTo>
                  <a:pt x="12195" y="13566"/>
                </a:lnTo>
                <a:lnTo>
                  <a:pt x="12195" y="13944"/>
                </a:lnTo>
                <a:lnTo>
                  <a:pt x="10494" y="13944"/>
                </a:lnTo>
                <a:lnTo>
                  <a:pt x="10494" y="13566"/>
                </a:lnTo>
                <a:close/>
                <a:moveTo>
                  <a:pt x="10491" y="14602"/>
                </a:moveTo>
                <a:lnTo>
                  <a:pt x="12195" y="14602"/>
                </a:lnTo>
                <a:lnTo>
                  <a:pt x="12192" y="14980"/>
                </a:lnTo>
                <a:lnTo>
                  <a:pt x="10491" y="14980"/>
                </a:lnTo>
                <a:lnTo>
                  <a:pt x="10491" y="14602"/>
                </a:lnTo>
                <a:close/>
                <a:moveTo>
                  <a:pt x="9099" y="15638"/>
                </a:moveTo>
                <a:lnTo>
                  <a:pt x="12192" y="15638"/>
                </a:lnTo>
                <a:lnTo>
                  <a:pt x="12192" y="16016"/>
                </a:lnTo>
                <a:lnTo>
                  <a:pt x="9099" y="16016"/>
                </a:lnTo>
                <a:lnTo>
                  <a:pt x="9099" y="15638"/>
                </a:lnTo>
                <a:close/>
                <a:moveTo>
                  <a:pt x="10489" y="16674"/>
                </a:moveTo>
                <a:lnTo>
                  <a:pt x="12192" y="16674"/>
                </a:lnTo>
                <a:lnTo>
                  <a:pt x="12190" y="17052"/>
                </a:lnTo>
                <a:lnTo>
                  <a:pt x="10489" y="17052"/>
                </a:lnTo>
                <a:lnTo>
                  <a:pt x="10489" y="16674"/>
                </a:lnTo>
                <a:close/>
                <a:moveTo>
                  <a:pt x="10489" y="17710"/>
                </a:moveTo>
                <a:lnTo>
                  <a:pt x="12190" y="17710"/>
                </a:lnTo>
                <a:lnTo>
                  <a:pt x="12190" y="18088"/>
                </a:lnTo>
                <a:lnTo>
                  <a:pt x="10489" y="18088"/>
                </a:lnTo>
                <a:lnTo>
                  <a:pt x="10489" y="17710"/>
                </a:lnTo>
                <a:close/>
                <a:moveTo>
                  <a:pt x="10489" y="18746"/>
                </a:moveTo>
                <a:lnTo>
                  <a:pt x="12190" y="18746"/>
                </a:lnTo>
                <a:lnTo>
                  <a:pt x="12187" y="19124"/>
                </a:lnTo>
                <a:lnTo>
                  <a:pt x="10486" y="19124"/>
                </a:lnTo>
                <a:lnTo>
                  <a:pt x="10489" y="18746"/>
                </a:lnTo>
                <a:close/>
                <a:moveTo>
                  <a:pt x="9095" y="19783"/>
                </a:moveTo>
                <a:lnTo>
                  <a:pt x="12187" y="19783"/>
                </a:lnTo>
                <a:lnTo>
                  <a:pt x="12187" y="20161"/>
                </a:lnTo>
                <a:lnTo>
                  <a:pt x="9095" y="20161"/>
                </a:lnTo>
                <a:lnTo>
                  <a:pt x="9095" y="19783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194" name="Organisation"/>
          <p:cNvSpPr/>
          <p:nvPr/>
        </p:nvSpPr>
        <p:spPr>
          <a:xfrm>
            <a:off x="43106097" y="8957695"/>
            <a:ext cx="1673266" cy="1437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974" y="0"/>
                </a:moveTo>
                <a:cubicBezTo>
                  <a:pt x="7706" y="0"/>
                  <a:pt x="7487" y="255"/>
                  <a:pt x="7487" y="566"/>
                </a:cubicBezTo>
                <a:lnTo>
                  <a:pt x="7487" y="3615"/>
                </a:lnTo>
                <a:cubicBezTo>
                  <a:pt x="7487" y="3926"/>
                  <a:pt x="7706" y="4181"/>
                  <a:pt x="7974" y="4181"/>
                </a:cubicBezTo>
                <a:lnTo>
                  <a:pt x="10530" y="4181"/>
                </a:lnTo>
                <a:lnTo>
                  <a:pt x="10530" y="7322"/>
                </a:lnTo>
                <a:lnTo>
                  <a:pt x="3210" y="7322"/>
                </a:lnTo>
                <a:cubicBezTo>
                  <a:pt x="3102" y="7322"/>
                  <a:pt x="3015" y="7425"/>
                  <a:pt x="3015" y="7550"/>
                </a:cubicBezTo>
                <a:lnTo>
                  <a:pt x="3015" y="10705"/>
                </a:lnTo>
                <a:lnTo>
                  <a:pt x="974" y="10705"/>
                </a:lnTo>
                <a:cubicBezTo>
                  <a:pt x="706" y="10705"/>
                  <a:pt x="487" y="10960"/>
                  <a:pt x="487" y="11271"/>
                </a:cubicBezTo>
                <a:lnTo>
                  <a:pt x="487" y="13737"/>
                </a:lnTo>
                <a:cubicBezTo>
                  <a:pt x="487" y="14049"/>
                  <a:pt x="706" y="14304"/>
                  <a:pt x="974" y="14304"/>
                </a:cubicBezTo>
                <a:lnTo>
                  <a:pt x="3015" y="14304"/>
                </a:lnTo>
                <a:lnTo>
                  <a:pt x="3015" y="17244"/>
                </a:lnTo>
                <a:lnTo>
                  <a:pt x="1350" y="17244"/>
                </a:lnTo>
                <a:cubicBezTo>
                  <a:pt x="1243" y="17244"/>
                  <a:pt x="1156" y="17345"/>
                  <a:pt x="1156" y="17470"/>
                </a:cubicBezTo>
                <a:lnTo>
                  <a:pt x="1156" y="19454"/>
                </a:lnTo>
                <a:lnTo>
                  <a:pt x="274" y="19454"/>
                </a:lnTo>
                <a:cubicBezTo>
                  <a:pt x="124" y="19454"/>
                  <a:pt x="0" y="19598"/>
                  <a:pt x="0" y="19773"/>
                </a:cubicBezTo>
                <a:lnTo>
                  <a:pt x="0" y="21281"/>
                </a:lnTo>
                <a:cubicBezTo>
                  <a:pt x="0" y="21456"/>
                  <a:pt x="124" y="21600"/>
                  <a:pt x="274" y="21600"/>
                </a:cubicBezTo>
                <a:lnTo>
                  <a:pt x="2579" y="21600"/>
                </a:lnTo>
                <a:cubicBezTo>
                  <a:pt x="2729" y="21600"/>
                  <a:pt x="2853" y="21456"/>
                  <a:pt x="2853" y="21281"/>
                </a:cubicBezTo>
                <a:lnTo>
                  <a:pt x="2853" y="19773"/>
                </a:lnTo>
                <a:cubicBezTo>
                  <a:pt x="2853" y="19599"/>
                  <a:pt x="2729" y="19454"/>
                  <a:pt x="2579" y="19454"/>
                </a:cubicBezTo>
                <a:lnTo>
                  <a:pt x="1697" y="19454"/>
                </a:lnTo>
                <a:lnTo>
                  <a:pt x="1697" y="18111"/>
                </a:lnTo>
                <a:cubicBezTo>
                  <a:pt x="1697" y="17987"/>
                  <a:pt x="1784" y="17885"/>
                  <a:pt x="1891" y="17885"/>
                </a:cubicBezTo>
                <a:lnTo>
                  <a:pt x="4629" y="17885"/>
                </a:lnTo>
                <a:cubicBezTo>
                  <a:pt x="4736" y="17885"/>
                  <a:pt x="4824" y="17987"/>
                  <a:pt x="4824" y="18111"/>
                </a:cubicBezTo>
                <a:lnTo>
                  <a:pt x="4824" y="19454"/>
                </a:lnTo>
                <a:lnTo>
                  <a:pt x="3941" y="19454"/>
                </a:lnTo>
                <a:cubicBezTo>
                  <a:pt x="3791" y="19454"/>
                  <a:pt x="3668" y="19598"/>
                  <a:pt x="3668" y="19773"/>
                </a:cubicBezTo>
                <a:lnTo>
                  <a:pt x="3668" y="21281"/>
                </a:lnTo>
                <a:cubicBezTo>
                  <a:pt x="3668" y="21456"/>
                  <a:pt x="3791" y="21600"/>
                  <a:pt x="3941" y="21600"/>
                </a:cubicBezTo>
                <a:lnTo>
                  <a:pt x="6247" y="21600"/>
                </a:lnTo>
                <a:cubicBezTo>
                  <a:pt x="6397" y="21600"/>
                  <a:pt x="6519" y="21456"/>
                  <a:pt x="6519" y="21281"/>
                </a:cubicBezTo>
                <a:lnTo>
                  <a:pt x="6519" y="19773"/>
                </a:lnTo>
                <a:cubicBezTo>
                  <a:pt x="6519" y="19599"/>
                  <a:pt x="6397" y="19454"/>
                  <a:pt x="6247" y="19454"/>
                </a:cubicBezTo>
                <a:lnTo>
                  <a:pt x="5365" y="19454"/>
                </a:lnTo>
                <a:lnTo>
                  <a:pt x="5365" y="17470"/>
                </a:lnTo>
                <a:cubicBezTo>
                  <a:pt x="5365" y="17345"/>
                  <a:pt x="5277" y="17244"/>
                  <a:pt x="5170" y="17244"/>
                </a:cubicBezTo>
                <a:lnTo>
                  <a:pt x="3556" y="17244"/>
                </a:lnTo>
                <a:lnTo>
                  <a:pt x="3556" y="14304"/>
                </a:lnTo>
                <a:lnTo>
                  <a:pt x="5549" y="14304"/>
                </a:lnTo>
                <a:cubicBezTo>
                  <a:pt x="5816" y="14304"/>
                  <a:pt x="6035" y="14049"/>
                  <a:pt x="6035" y="13737"/>
                </a:cubicBezTo>
                <a:lnTo>
                  <a:pt x="6035" y="11271"/>
                </a:lnTo>
                <a:cubicBezTo>
                  <a:pt x="6035" y="10960"/>
                  <a:pt x="5816" y="10705"/>
                  <a:pt x="5549" y="10705"/>
                </a:cubicBezTo>
                <a:lnTo>
                  <a:pt x="3556" y="10705"/>
                </a:lnTo>
                <a:lnTo>
                  <a:pt x="3556" y="8179"/>
                </a:lnTo>
                <a:cubicBezTo>
                  <a:pt x="3556" y="8055"/>
                  <a:pt x="3643" y="7951"/>
                  <a:pt x="3750" y="7951"/>
                </a:cubicBezTo>
                <a:lnTo>
                  <a:pt x="10530" y="7951"/>
                </a:lnTo>
                <a:lnTo>
                  <a:pt x="10530" y="10705"/>
                </a:lnTo>
                <a:lnTo>
                  <a:pt x="8513" y="10705"/>
                </a:lnTo>
                <a:cubicBezTo>
                  <a:pt x="8246" y="10705"/>
                  <a:pt x="8026" y="10960"/>
                  <a:pt x="8026" y="11271"/>
                </a:cubicBezTo>
                <a:lnTo>
                  <a:pt x="8026" y="13737"/>
                </a:lnTo>
                <a:cubicBezTo>
                  <a:pt x="8026" y="14049"/>
                  <a:pt x="8246" y="14304"/>
                  <a:pt x="8513" y="14304"/>
                </a:cubicBezTo>
                <a:lnTo>
                  <a:pt x="10530" y="14304"/>
                </a:lnTo>
                <a:lnTo>
                  <a:pt x="10530" y="17244"/>
                </a:lnTo>
                <a:lnTo>
                  <a:pt x="8890" y="17244"/>
                </a:lnTo>
                <a:cubicBezTo>
                  <a:pt x="8783" y="17244"/>
                  <a:pt x="8696" y="17345"/>
                  <a:pt x="8696" y="17470"/>
                </a:cubicBezTo>
                <a:lnTo>
                  <a:pt x="8696" y="19454"/>
                </a:lnTo>
                <a:lnTo>
                  <a:pt x="7790" y="19454"/>
                </a:lnTo>
                <a:cubicBezTo>
                  <a:pt x="7640" y="19454"/>
                  <a:pt x="7516" y="19598"/>
                  <a:pt x="7516" y="19773"/>
                </a:cubicBezTo>
                <a:lnTo>
                  <a:pt x="7516" y="21281"/>
                </a:lnTo>
                <a:cubicBezTo>
                  <a:pt x="7516" y="21456"/>
                  <a:pt x="7640" y="21600"/>
                  <a:pt x="7790" y="21600"/>
                </a:cubicBezTo>
                <a:lnTo>
                  <a:pt x="10095" y="21600"/>
                </a:lnTo>
                <a:cubicBezTo>
                  <a:pt x="10245" y="21600"/>
                  <a:pt x="10367" y="21456"/>
                  <a:pt x="10367" y="21281"/>
                </a:cubicBezTo>
                <a:lnTo>
                  <a:pt x="10367" y="19773"/>
                </a:lnTo>
                <a:cubicBezTo>
                  <a:pt x="10367" y="19599"/>
                  <a:pt x="10245" y="19454"/>
                  <a:pt x="10095" y="19454"/>
                </a:cubicBezTo>
                <a:lnTo>
                  <a:pt x="9237" y="19454"/>
                </a:lnTo>
                <a:lnTo>
                  <a:pt x="9237" y="18111"/>
                </a:lnTo>
                <a:cubicBezTo>
                  <a:pt x="9237" y="17987"/>
                  <a:pt x="9324" y="17885"/>
                  <a:pt x="9431" y="17885"/>
                </a:cubicBezTo>
                <a:lnTo>
                  <a:pt x="12169" y="17885"/>
                </a:lnTo>
                <a:cubicBezTo>
                  <a:pt x="12276" y="17885"/>
                  <a:pt x="12363" y="17987"/>
                  <a:pt x="12363" y="18111"/>
                </a:cubicBezTo>
                <a:lnTo>
                  <a:pt x="12363" y="19454"/>
                </a:lnTo>
                <a:lnTo>
                  <a:pt x="11505" y="19454"/>
                </a:lnTo>
                <a:cubicBezTo>
                  <a:pt x="11355" y="19454"/>
                  <a:pt x="11233" y="19599"/>
                  <a:pt x="11233" y="19773"/>
                </a:cubicBezTo>
                <a:lnTo>
                  <a:pt x="11233" y="21281"/>
                </a:lnTo>
                <a:cubicBezTo>
                  <a:pt x="11233" y="21456"/>
                  <a:pt x="11355" y="21600"/>
                  <a:pt x="11505" y="21600"/>
                </a:cubicBezTo>
                <a:lnTo>
                  <a:pt x="13810" y="21600"/>
                </a:lnTo>
                <a:cubicBezTo>
                  <a:pt x="13960" y="21600"/>
                  <a:pt x="14084" y="21456"/>
                  <a:pt x="14084" y="21281"/>
                </a:cubicBezTo>
                <a:lnTo>
                  <a:pt x="14084" y="19773"/>
                </a:lnTo>
                <a:cubicBezTo>
                  <a:pt x="14084" y="19599"/>
                  <a:pt x="13960" y="19454"/>
                  <a:pt x="13810" y="19454"/>
                </a:cubicBezTo>
                <a:lnTo>
                  <a:pt x="12904" y="19454"/>
                </a:lnTo>
                <a:lnTo>
                  <a:pt x="12904" y="17470"/>
                </a:lnTo>
                <a:cubicBezTo>
                  <a:pt x="12904" y="17345"/>
                  <a:pt x="12817" y="17244"/>
                  <a:pt x="12710" y="17244"/>
                </a:cubicBezTo>
                <a:lnTo>
                  <a:pt x="11070" y="17244"/>
                </a:lnTo>
                <a:lnTo>
                  <a:pt x="11070" y="14304"/>
                </a:lnTo>
                <a:lnTo>
                  <a:pt x="13087" y="14304"/>
                </a:lnTo>
                <a:cubicBezTo>
                  <a:pt x="13354" y="14304"/>
                  <a:pt x="13574" y="14049"/>
                  <a:pt x="13574" y="13737"/>
                </a:cubicBezTo>
                <a:lnTo>
                  <a:pt x="13574" y="11271"/>
                </a:lnTo>
                <a:cubicBezTo>
                  <a:pt x="13574" y="10960"/>
                  <a:pt x="13354" y="10705"/>
                  <a:pt x="13087" y="10705"/>
                </a:cubicBezTo>
                <a:lnTo>
                  <a:pt x="11070" y="10705"/>
                </a:lnTo>
                <a:lnTo>
                  <a:pt x="11070" y="7951"/>
                </a:lnTo>
                <a:lnTo>
                  <a:pt x="17850" y="7951"/>
                </a:lnTo>
                <a:cubicBezTo>
                  <a:pt x="17957" y="7951"/>
                  <a:pt x="18044" y="8055"/>
                  <a:pt x="18044" y="8179"/>
                </a:cubicBezTo>
                <a:lnTo>
                  <a:pt x="18044" y="10705"/>
                </a:lnTo>
                <a:lnTo>
                  <a:pt x="16051" y="10705"/>
                </a:lnTo>
                <a:cubicBezTo>
                  <a:pt x="15784" y="10705"/>
                  <a:pt x="15565" y="10960"/>
                  <a:pt x="15565" y="11271"/>
                </a:cubicBezTo>
                <a:lnTo>
                  <a:pt x="15565" y="13737"/>
                </a:lnTo>
                <a:cubicBezTo>
                  <a:pt x="15565" y="14049"/>
                  <a:pt x="15784" y="14304"/>
                  <a:pt x="16051" y="14304"/>
                </a:cubicBezTo>
                <a:lnTo>
                  <a:pt x="18044" y="14304"/>
                </a:lnTo>
                <a:lnTo>
                  <a:pt x="18044" y="17244"/>
                </a:lnTo>
                <a:lnTo>
                  <a:pt x="16430" y="17244"/>
                </a:lnTo>
                <a:cubicBezTo>
                  <a:pt x="16323" y="17244"/>
                  <a:pt x="16235" y="17345"/>
                  <a:pt x="16235" y="17470"/>
                </a:cubicBezTo>
                <a:lnTo>
                  <a:pt x="16235" y="19454"/>
                </a:lnTo>
                <a:lnTo>
                  <a:pt x="15353" y="19454"/>
                </a:lnTo>
                <a:cubicBezTo>
                  <a:pt x="15203" y="19454"/>
                  <a:pt x="15079" y="19599"/>
                  <a:pt x="15079" y="19773"/>
                </a:cubicBezTo>
                <a:lnTo>
                  <a:pt x="15079" y="21281"/>
                </a:lnTo>
                <a:cubicBezTo>
                  <a:pt x="15079" y="21456"/>
                  <a:pt x="15203" y="21600"/>
                  <a:pt x="15353" y="21600"/>
                </a:cubicBezTo>
                <a:lnTo>
                  <a:pt x="17659" y="21600"/>
                </a:lnTo>
                <a:cubicBezTo>
                  <a:pt x="17809" y="21600"/>
                  <a:pt x="17931" y="21456"/>
                  <a:pt x="17931" y="21281"/>
                </a:cubicBezTo>
                <a:lnTo>
                  <a:pt x="17931" y="19773"/>
                </a:lnTo>
                <a:cubicBezTo>
                  <a:pt x="17931" y="19599"/>
                  <a:pt x="17809" y="19454"/>
                  <a:pt x="17659" y="19454"/>
                </a:cubicBezTo>
                <a:lnTo>
                  <a:pt x="16776" y="19454"/>
                </a:lnTo>
                <a:lnTo>
                  <a:pt x="16776" y="18111"/>
                </a:lnTo>
                <a:cubicBezTo>
                  <a:pt x="16776" y="17987"/>
                  <a:pt x="16864" y="17885"/>
                  <a:pt x="16971" y="17885"/>
                </a:cubicBezTo>
                <a:lnTo>
                  <a:pt x="19709" y="17885"/>
                </a:lnTo>
                <a:cubicBezTo>
                  <a:pt x="19816" y="17885"/>
                  <a:pt x="19903" y="17987"/>
                  <a:pt x="19903" y="18111"/>
                </a:cubicBezTo>
                <a:lnTo>
                  <a:pt x="19903" y="19454"/>
                </a:lnTo>
                <a:lnTo>
                  <a:pt x="19021" y="19454"/>
                </a:lnTo>
                <a:cubicBezTo>
                  <a:pt x="18871" y="19454"/>
                  <a:pt x="18747" y="19599"/>
                  <a:pt x="18747" y="19773"/>
                </a:cubicBezTo>
                <a:lnTo>
                  <a:pt x="18747" y="21281"/>
                </a:lnTo>
                <a:cubicBezTo>
                  <a:pt x="18747" y="21456"/>
                  <a:pt x="18871" y="21600"/>
                  <a:pt x="19021" y="21600"/>
                </a:cubicBezTo>
                <a:lnTo>
                  <a:pt x="21326" y="21600"/>
                </a:lnTo>
                <a:cubicBezTo>
                  <a:pt x="21476" y="21600"/>
                  <a:pt x="21600" y="21456"/>
                  <a:pt x="21600" y="21281"/>
                </a:cubicBezTo>
                <a:lnTo>
                  <a:pt x="21600" y="19773"/>
                </a:lnTo>
                <a:cubicBezTo>
                  <a:pt x="21600" y="19599"/>
                  <a:pt x="21476" y="19454"/>
                  <a:pt x="21326" y="19454"/>
                </a:cubicBezTo>
                <a:lnTo>
                  <a:pt x="20444" y="19454"/>
                </a:lnTo>
                <a:lnTo>
                  <a:pt x="20444" y="17470"/>
                </a:lnTo>
                <a:cubicBezTo>
                  <a:pt x="20444" y="17345"/>
                  <a:pt x="20357" y="17244"/>
                  <a:pt x="20250" y="17244"/>
                </a:cubicBezTo>
                <a:lnTo>
                  <a:pt x="18585" y="17244"/>
                </a:lnTo>
                <a:lnTo>
                  <a:pt x="18585" y="14304"/>
                </a:lnTo>
                <a:lnTo>
                  <a:pt x="20626" y="14304"/>
                </a:lnTo>
                <a:cubicBezTo>
                  <a:pt x="20894" y="14304"/>
                  <a:pt x="21113" y="14049"/>
                  <a:pt x="21113" y="13737"/>
                </a:cubicBezTo>
                <a:lnTo>
                  <a:pt x="21113" y="11271"/>
                </a:lnTo>
                <a:cubicBezTo>
                  <a:pt x="21113" y="10960"/>
                  <a:pt x="20894" y="10705"/>
                  <a:pt x="20626" y="10705"/>
                </a:cubicBezTo>
                <a:lnTo>
                  <a:pt x="18585" y="10705"/>
                </a:lnTo>
                <a:lnTo>
                  <a:pt x="18585" y="7550"/>
                </a:lnTo>
                <a:cubicBezTo>
                  <a:pt x="18585" y="7425"/>
                  <a:pt x="18498" y="7322"/>
                  <a:pt x="18390" y="7322"/>
                </a:cubicBezTo>
                <a:lnTo>
                  <a:pt x="11070" y="7322"/>
                </a:lnTo>
                <a:lnTo>
                  <a:pt x="11070" y="4181"/>
                </a:lnTo>
                <a:lnTo>
                  <a:pt x="13626" y="4181"/>
                </a:lnTo>
                <a:cubicBezTo>
                  <a:pt x="13894" y="4181"/>
                  <a:pt x="14113" y="3926"/>
                  <a:pt x="14113" y="3615"/>
                </a:cubicBezTo>
                <a:lnTo>
                  <a:pt x="14113" y="566"/>
                </a:lnTo>
                <a:cubicBezTo>
                  <a:pt x="14113" y="255"/>
                  <a:pt x="13894" y="0"/>
                  <a:pt x="13626" y="0"/>
                </a:cubicBezTo>
                <a:lnTo>
                  <a:pt x="10800" y="0"/>
                </a:lnTo>
                <a:lnTo>
                  <a:pt x="7974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195" name="Name…"/>
          <p:cNvSpPr txBox="1"/>
          <p:nvPr/>
        </p:nvSpPr>
        <p:spPr>
          <a:xfrm>
            <a:off x="30884297" y="20742428"/>
            <a:ext cx="6994635" cy="3440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Name </a:t>
            </a:r>
          </a:p>
          <a:p>
            <a:pPr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Course of study </a:t>
            </a:r>
          </a:p>
          <a:p>
            <a:pPr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IAAS taken courses and grade</a:t>
            </a:r>
          </a:p>
          <a:p>
            <a:pPr lvl="4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Relation of the topic to IAAS</a:t>
            </a:r>
          </a:p>
        </p:txBody>
      </p:sp>
      <p:sp>
        <p:nvSpPr>
          <p:cNvPr id="196" name="Mortarboard"/>
          <p:cNvSpPr/>
          <p:nvPr/>
        </p:nvSpPr>
        <p:spPr>
          <a:xfrm>
            <a:off x="41947957" y="19585945"/>
            <a:ext cx="2626835" cy="1437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0" y="6520"/>
                </a:lnTo>
                <a:lnTo>
                  <a:pt x="10800" y="13043"/>
                </a:lnTo>
                <a:lnTo>
                  <a:pt x="18745" y="8243"/>
                </a:lnTo>
                <a:lnTo>
                  <a:pt x="18745" y="10509"/>
                </a:lnTo>
                <a:cubicBezTo>
                  <a:pt x="18606" y="10673"/>
                  <a:pt x="18515" y="10958"/>
                  <a:pt x="18515" y="11282"/>
                </a:cubicBezTo>
                <a:cubicBezTo>
                  <a:pt x="18515" y="11519"/>
                  <a:pt x="18563" y="11733"/>
                  <a:pt x="18644" y="11896"/>
                </a:cubicBezTo>
                <a:cubicBezTo>
                  <a:pt x="18499" y="12008"/>
                  <a:pt x="18399" y="12270"/>
                  <a:pt x="18399" y="12574"/>
                </a:cubicBezTo>
                <a:lnTo>
                  <a:pt x="18399" y="21301"/>
                </a:lnTo>
                <a:cubicBezTo>
                  <a:pt x="18553" y="21484"/>
                  <a:pt x="18772" y="21600"/>
                  <a:pt x="19018" y="21600"/>
                </a:cubicBezTo>
                <a:cubicBezTo>
                  <a:pt x="19264" y="21600"/>
                  <a:pt x="19483" y="21484"/>
                  <a:pt x="19637" y="21301"/>
                </a:cubicBezTo>
                <a:lnTo>
                  <a:pt x="19637" y="12556"/>
                </a:lnTo>
                <a:cubicBezTo>
                  <a:pt x="19637" y="12255"/>
                  <a:pt x="19538" y="11998"/>
                  <a:pt x="19396" y="11887"/>
                </a:cubicBezTo>
                <a:cubicBezTo>
                  <a:pt x="19474" y="11725"/>
                  <a:pt x="19523" y="11515"/>
                  <a:pt x="19523" y="11282"/>
                </a:cubicBezTo>
                <a:cubicBezTo>
                  <a:pt x="19523" y="10958"/>
                  <a:pt x="19430" y="10673"/>
                  <a:pt x="19292" y="10509"/>
                </a:cubicBezTo>
                <a:lnTo>
                  <a:pt x="19292" y="7913"/>
                </a:lnTo>
                <a:lnTo>
                  <a:pt x="21600" y="6520"/>
                </a:lnTo>
                <a:lnTo>
                  <a:pt x="10800" y="0"/>
                </a:lnTo>
                <a:close/>
                <a:moveTo>
                  <a:pt x="10819" y="5598"/>
                </a:moveTo>
                <a:cubicBezTo>
                  <a:pt x="11223" y="5598"/>
                  <a:pt x="11551" y="5819"/>
                  <a:pt x="11551" y="6091"/>
                </a:cubicBezTo>
                <a:cubicBezTo>
                  <a:pt x="11551" y="6364"/>
                  <a:pt x="11223" y="6584"/>
                  <a:pt x="10819" y="6584"/>
                </a:cubicBezTo>
                <a:cubicBezTo>
                  <a:pt x="10414" y="6584"/>
                  <a:pt x="10084" y="6364"/>
                  <a:pt x="10084" y="6091"/>
                </a:cubicBezTo>
                <a:cubicBezTo>
                  <a:pt x="10084" y="5819"/>
                  <a:pt x="10414" y="5598"/>
                  <a:pt x="10819" y="5598"/>
                </a:cubicBezTo>
                <a:close/>
                <a:moveTo>
                  <a:pt x="16068" y="10691"/>
                </a:moveTo>
                <a:lnTo>
                  <a:pt x="10800" y="13872"/>
                </a:lnTo>
                <a:lnTo>
                  <a:pt x="5535" y="10694"/>
                </a:lnTo>
                <a:cubicBezTo>
                  <a:pt x="4861" y="12240"/>
                  <a:pt x="4431" y="14116"/>
                  <a:pt x="4188" y="16122"/>
                </a:cubicBezTo>
                <a:cubicBezTo>
                  <a:pt x="6908" y="16652"/>
                  <a:pt x="9240" y="18095"/>
                  <a:pt x="10748" y="20074"/>
                </a:cubicBezTo>
                <a:cubicBezTo>
                  <a:pt x="12275" y="18069"/>
                  <a:pt x="14648" y="16613"/>
                  <a:pt x="17413" y="16101"/>
                </a:cubicBezTo>
                <a:cubicBezTo>
                  <a:pt x="17170" y="14102"/>
                  <a:pt x="16740" y="12232"/>
                  <a:pt x="16068" y="10691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197" name="Metrics…"/>
          <p:cNvSpPr txBox="1"/>
          <p:nvPr/>
        </p:nvSpPr>
        <p:spPr>
          <a:xfrm>
            <a:off x="1318697" y="20742428"/>
            <a:ext cx="6034446" cy="4837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lvl="4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Metrics</a:t>
            </a:r>
          </a:p>
          <a:p>
            <a:pPr lvl="4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Data</a:t>
            </a:r>
          </a:p>
          <a:p>
            <a:pPr lvl="4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Setup</a:t>
            </a:r>
          </a:p>
          <a:p>
            <a:pPr lvl="4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Related research question</a:t>
            </a:r>
          </a:p>
          <a:p>
            <a:pPr lvl="5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or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Theoretical hypothesis</a:t>
            </a:r>
          </a:p>
        </p:txBody>
      </p:sp>
      <p:sp>
        <p:nvSpPr>
          <p:cNvPr id="198" name="Gantt Chart…"/>
          <p:cNvSpPr txBox="1"/>
          <p:nvPr/>
        </p:nvSpPr>
        <p:spPr>
          <a:xfrm>
            <a:off x="16237807" y="20742428"/>
            <a:ext cx="4595526" cy="2741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Gantt Chart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Tasks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Intended begin date</a:t>
            </a:r>
          </a:p>
        </p:txBody>
      </p:sp>
      <p:sp>
        <p:nvSpPr>
          <p:cNvPr id="199" name="Quantitative research questions to solve the Problem statement"/>
          <p:cNvSpPr txBox="1"/>
          <p:nvPr/>
        </p:nvSpPr>
        <p:spPr>
          <a:xfrm>
            <a:off x="16237807" y="10201428"/>
            <a:ext cx="5716201" cy="318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Quantitative research questions to solve the Problem statement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00" name="How to answer research questions…"/>
          <p:cNvSpPr txBox="1"/>
          <p:nvPr/>
        </p:nvSpPr>
        <p:spPr>
          <a:xfrm>
            <a:off x="31064435" y="10201428"/>
            <a:ext cx="7897278" cy="2043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to answer research questions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Theoretical background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Empirical methods</a:t>
            </a:r>
          </a:p>
        </p:txBody>
      </p:sp>
      <p:sp>
        <p:nvSpPr>
          <p:cNvPr id="201" name="Where is the state of the art at?…"/>
          <p:cNvSpPr txBox="1"/>
          <p:nvPr/>
        </p:nvSpPr>
        <p:spPr>
          <a:xfrm>
            <a:off x="1507256" y="10113705"/>
            <a:ext cx="7247147" cy="1344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Where is the state of the art at?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What is new with this research?</a:t>
            </a:r>
          </a:p>
        </p:txBody>
      </p:sp>
      <p:sp>
        <p:nvSpPr>
          <p:cNvPr id="202" name="Statment of what will be the main problem addressed by the research"/>
          <p:cNvSpPr txBox="1"/>
          <p:nvPr/>
        </p:nvSpPr>
        <p:spPr>
          <a:xfrm>
            <a:off x="1625835" y="3749828"/>
            <a:ext cx="5085816" cy="2360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Statment of what will be the main problem addressed by the research</a:t>
            </a:r>
          </a:p>
        </p:txBody>
      </p:sp>
      <p:grpSp>
        <p:nvGrpSpPr>
          <p:cNvPr id="205" name="Group"/>
          <p:cNvGrpSpPr/>
          <p:nvPr/>
        </p:nvGrpSpPr>
        <p:grpSpPr>
          <a:xfrm>
            <a:off x="13912541" y="9053076"/>
            <a:ext cx="1040845" cy="1804769"/>
            <a:chOff x="0" y="0"/>
            <a:chExt cx="1040843" cy="1804767"/>
          </a:xfrm>
        </p:grpSpPr>
        <p:sp>
          <p:nvSpPr>
            <p:cNvPr id="203" name="Light Bulb"/>
            <p:cNvSpPr/>
            <p:nvPr/>
          </p:nvSpPr>
          <p:spPr>
            <a:xfrm>
              <a:off x="0" y="0"/>
              <a:ext cx="1040844" cy="1804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5" y="0"/>
                    <a:pt x="0" y="2843"/>
                    <a:pt x="0" y="6352"/>
                  </a:cubicBezTo>
                  <a:cubicBezTo>
                    <a:pt x="0" y="7004"/>
                    <a:pt x="167" y="7633"/>
                    <a:pt x="477" y="8225"/>
                  </a:cubicBezTo>
                  <a:cubicBezTo>
                    <a:pt x="477" y="8225"/>
                    <a:pt x="477" y="8226"/>
                    <a:pt x="477" y="8227"/>
                  </a:cubicBezTo>
                  <a:cubicBezTo>
                    <a:pt x="491" y="8261"/>
                    <a:pt x="527" y="8322"/>
                    <a:pt x="579" y="8405"/>
                  </a:cubicBezTo>
                  <a:cubicBezTo>
                    <a:pt x="693" y="8601"/>
                    <a:pt x="822" y="8793"/>
                    <a:pt x="966" y="8979"/>
                  </a:cubicBezTo>
                  <a:cubicBezTo>
                    <a:pt x="2223" y="10787"/>
                    <a:pt x="5439" y="15160"/>
                    <a:pt x="5440" y="16141"/>
                  </a:cubicBezTo>
                  <a:lnTo>
                    <a:pt x="5656" y="16902"/>
                  </a:lnTo>
                  <a:cubicBezTo>
                    <a:pt x="5656" y="16902"/>
                    <a:pt x="5696" y="16981"/>
                    <a:pt x="5817" y="17079"/>
                  </a:cubicBezTo>
                  <a:lnTo>
                    <a:pt x="15815" y="17079"/>
                  </a:lnTo>
                  <a:cubicBezTo>
                    <a:pt x="15936" y="16981"/>
                    <a:pt x="15976" y="16902"/>
                    <a:pt x="15976" y="16902"/>
                  </a:cubicBezTo>
                  <a:lnTo>
                    <a:pt x="16193" y="16141"/>
                  </a:lnTo>
                  <a:cubicBezTo>
                    <a:pt x="16193" y="14948"/>
                    <a:pt x="20944" y="8742"/>
                    <a:pt x="21152" y="8227"/>
                  </a:cubicBezTo>
                  <a:cubicBezTo>
                    <a:pt x="21159" y="8211"/>
                    <a:pt x="21155" y="8198"/>
                    <a:pt x="21141" y="8188"/>
                  </a:cubicBezTo>
                  <a:cubicBezTo>
                    <a:pt x="21438" y="7607"/>
                    <a:pt x="21600" y="6990"/>
                    <a:pt x="21600" y="6352"/>
                  </a:cubicBezTo>
                  <a:cubicBezTo>
                    <a:pt x="21600" y="2843"/>
                    <a:pt x="16765" y="0"/>
                    <a:pt x="10800" y="0"/>
                  </a:cubicBezTo>
                  <a:close/>
                  <a:moveTo>
                    <a:pt x="5943" y="17697"/>
                  </a:moveTo>
                  <a:cubicBezTo>
                    <a:pt x="5930" y="17727"/>
                    <a:pt x="5919" y="17758"/>
                    <a:pt x="5919" y="17791"/>
                  </a:cubicBezTo>
                  <a:lnTo>
                    <a:pt x="5919" y="18399"/>
                  </a:lnTo>
                  <a:cubicBezTo>
                    <a:pt x="5919" y="18599"/>
                    <a:pt x="6178" y="18765"/>
                    <a:pt x="6510" y="18795"/>
                  </a:cubicBezTo>
                  <a:cubicBezTo>
                    <a:pt x="6431" y="18855"/>
                    <a:pt x="6382" y="18929"/>
                    <a:pt x="6382" y="19010"/>
                  </a:cubicBezTo>
                  <a:lnTo>
                    <a:pt x="6382" y="19541"/>
                  </a:lnTo>
                  <a:cubicBezTo>
                    <a:pt x="6382" y="19736"/>
                    <a:pt x="6656" y="19894"/>
                    <a:pt x="6993" y="19894"/>
                  </a:cubicBezTo>
                  <a:lnTo>
                    <a:pt x="7186" y="19894"/>
                  </a:lnTo>
                  <a:lnTo>
                    <a:pt x="7186" y="20380"/>
                  </a:lnTo>
                  <a:cubicBezTo>
                    <a:pt x="7186" y="20568"/>
                    <a:pt x="7454" y="20721"/>
                    <a:pt x="7780" y="20721"/>
                  </a:cubicBezTo>
                  <a:lnTo>
                    <a:pt x="8816" y="20721"/>
                  </a:lnTo>
                  <a:cubicBezTo>
                    <a:pt x="8925" y="21215"/>
                    <a:pt x="9771" y="21600"/>
                    <a:pt x="10800" y="21600"/>
                  </a:cubicBezTo>
                  <a:cubicBezTo>
                    <a:pt x="11829" y="21600"/>
                    <a:pt x="12675" y="21215"/>
                    <a:pt x="12784" y="20721"/>
                  </a:cubicBezTo>
                  <a:lnTo>
                    <a:pt x="13820" y="20721"/>
                  </a:lnTo>
                  <a:cubicBezTo>
                    <a:pt x="14146" y="20721"/>
                    <a:pt x="14414" y="20568"/>
                    <a:pt x="14414" y="20380"/>
                  </a:cubicBezTo>
                  <a:lnTo>
                    <a:pt x="14414" y="19894"/>
                  </a:lnTo>
                  <a:lnTo>
                    <a:pt x="14607" y="19894"/>
                  </a:lnTo>
                  <a:cubicBezTo>
                    <a:pt x="14944" y="19894"/>
                    <a:pt x="15218" y="19736"/>
                    <a:pt x="15218" y="19541"/>
                  </a:cubicBezTo>
                  <a:lnTo>
                    <a:pt x="15218" y="19010"/>
                  </a:lnTo>
                  <a:cubicBezTo>
                    <a:pt x="15218" y="18929"/>
                    <a:pt x="15169" y="18855"/>
                    <a:pt x="15090" y="18795"/>
                  </a:cubicBezTo>
                  <a:cubicBezTo>
                    <a:pt x="15422" y="18765"/>
                    <a:pt x="15681" y="18599"/>
                    <a:pt x="15681" y="18399"/>
                  </a:cubicBezTo>
                  <a:lnTo>
                    <a:pt x="15681" y="17791"/>
                  </a:lnTo>
                  <a:cubicBezTo>
                    <a:pt x="15681" y="17758"/>
                    <a:pt x="15670" y="17727"/>
                    <a:pt x="15657" y="17697"/>
                  </a:cubicBezTo>
                  <a:lnTo>
                    <a:pt x="5943" y="17697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95250" tIns="95250" rIns="95250" bIns="95250" numCol="1" anchor="ctr">
              <a:noAutofit/>
            </a:bodyPr>
            <a:lstStyle/>
            <a:p>
              <a:pPr algn="ctr" defTabSz="2511777">
                <a:lnSpc>
                  <a:spcPct val="100000"/>
                </a:lnSpc>
                <a:spcBef>
                  <a:spcPts val="0"/>
                </a:spcBef>
                <a:defRPr sz="7000">
                  <a:solidFill>
                    <a:srgbClr val="FFFFFF"/>
                  </a:solidFill>
                  <a:latin typeface="Graphik"/>
                  <a:ea typeface="Graphik"/>
                  <a:cs typeface="Graphik"/>
                  <a:sym typeface="Graphik"/>
                </a:defRPr>
              </a:pPr>
              <a:endParaRPr/>
            </a:p>
          </p:txBody>
        </p:sp>
        <p:sp>
          <p:nvSpPr>
            <p:cNvPr id="204" name="Lightning"/>
            <p:cNvSpPr/>
            <p:nvPr/>
          </p:nvSpPr>
          <p:spPr>
            <a:xfrm>
              <a:off x="295523" y="282850"/>
              <a:ext cx="449799" cy="807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808" y="0"/>
                  </a:moveTo>
                  <a:lnTo>
                    <a:pt x="0" y="12520"/>
                  </a:lnTo>
                  <a:lnTo>
                    <a:pt x="12017" y="12520"/>
                  </a:lnTo>
                  <a:lnTo>
                    <a:pt x="9664" y="21600"/>
                  </a:lnTo>
                  <a:lnTo>
                    <a:pt x="21600" y="8375"/>
                  </a:lnTo>
                  <a:lnTo>
                    <a:pt x="11515" y="8375"/>
                  </a:lnTo>
                  <a:lnTo>
                    <a:pt x="16221" y="0"/>
                  </a:lnTo>
                  <a:lnTo>
                    <a:pt x="68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95250" tIns="95250" rIns="95250" bIns="95250" numCol="1" anchor="ctr">
              <a:noAutofit/>
            </a:bodyPr>
            <a:lstStyle/>
            <a:p>
              <a:pPr algn="ctr" defTabSz="2511777">
                <a:lnSpc>
                  <a:spcPct val="100000"/>
                </a:lnSpc>
                <a:spcBef>
                  <a:spcPts val="0"/>
                </a:spcBef>
                <a:defRPr sz="7000">
                  <a:solidFill>
                    <a:srgbClr val="FFFFFF"/>
                  </a:solidFill>
                  <a:latin typeface="Graphik"/>
                  <a:ea typeface="Graphik"/>
                  <a:cs typeface="Graphik"/>
                  <a:sym typeface="Graphik"/>
                </a:defRPr>
              </a:pPr>
              <a:endParaRPr/>
            </a:p>
          </p:txBody>
        </p:sp>
      </p:grpSp>
      <p:sp>
        <p:nvSpPr>
          <p:cNvPr id="206" name="?…"/>
          <p:cNvSpPr txBox="1"/>
          <p:nvPr/>
        </p:nvSpPr>
        <p:spPr>
          <a:xfrm>
            <a:off x="28769552" y="8755310"/>
            <a:ext cx="567210" cy="240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95250" tIns="95250" rIns="95250" bIns="95250" anchor="ctr">
            <a:sp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 sz="50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?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  <a:defRPr sz="50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?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  <a:defRPr sz="50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?</a:t>
            </a:r>
          </a:p>
        </p:txBody>
      </p:sp>
      <p:sp>
        <p:nvSpPr>
          <p:cNvPr id="207" name="What main objectives will help solve the problem?…"/>
          <p:cNvSpPr txBox="1"/>
          <p:nvPr/>
        </p:nvSpPr>
        <p:spPr>
          <a:xfrm>
            <a:off x="23566462" y="3749828"/>
            <a:ext cx="11529577" cy="1344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What main objectives will help solve the problem?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What sub-objectives help solve the problem?</a:t>
            </a:r>
          </a:p>
        </p:txBody>
      </p:sp>
      <p:grpSp>
        <p:nvGrpSpPr>
          <p:cNvPr id="212" name="Folded Corner 15"/>
          <p:cNvGrpSpPr/>
          <p:nvPr/>
        </p:nvGrpSpPr>
        <p:grpSpPr>
          <a:xfrm>
            <a:off x="8135885" y="2990898"/>
            <a:ext cx="3527146" cy="2862682"/>
            <a:chOff x="0" y="0"/>
            <a:chExt cx="3527145" cy="2862680"/>
          </a:xfrm>
        </p:grpSpPr>
        <p:grpSp>
          <p:nvGrpSpPr>
            <p:cNvPr id="210" name="Group"/>
            <p:cNvGrpSpPr/>
            <p:nvPr/>
          </p:nvGrpSpPr>
          <p:grpSpPr>
            <a:xfrm>
              <a:off x="-1" y="0"/>
              <a:ext cx="3527147" cy="2862681"/>
              <a:chOff x="0" y="0"/>
              <a:chExt cx="3527145" cy="2862680"/>
            </a:xfrm>
          </p:grpSpPr>
          <p:sp>
            <p:nvSpPr>
              <p:cNvPr id="208" name="Shape"/>
              <p:cNvSpPr/>
              <p:nvPr/>
            </p:nvSpPr>
            <p:spPr>
              <a:xfrm rot="21332117">
                <a:off x="96571" y="125806"/>
                <a:ext cx="3334004" cy="26110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8000"/>
                    </a:lnTo>
                    <a:lnTo>
                      <a:pt x="18781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D1"/>
                  </a:gs>
                  <a:gs pos="49000">
                    <a:srgbClr val="FFFFB3"/>
                  </a:gs>
                  <a:gs pos="100000">
                    <a:srgbClr val="FFFF9C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50800" dist="38100" dir="27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  <p:sp>
            <p:nvSpPr>
              <p:cNvPr id="209" name="Triangle"/>
              <p:cNvSpPr/>
              <p:nvPr/>
            </p:nvSpPr>
            <p:spPr>
              <a:xfrm rot="21332117">
                <a:off x="3075681" y="2185557"/>
                <a:ext cx="435186" cy="4351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</p:grpSp>
        <p:sp>
          <p:nvSpPr>
            <p:cNvPr id="211" name="Write here…"/>
            <p:cNvSpPr txBox="1"/>
            <p:nvPr/>
          </p:nvSpPr>
          <p:spPr>
            <a:xfrm rot="21332117">
              <a:off x="180862" y="126466"/>
              <a:ext cx="3131545" cy="2175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normAutofit/>
            </a:bodyPr>
            <a:lstStyle/>
            <a:p>
              <a:pPr defTabSz="448055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294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Write here</a:t>
              </a:r>
              <a:endParaRPr dirty="0">
                <a:solidFill>
                  <a:srgbClr val="FFFFFF"/>
                </a:solidFill>
              </a:endParaRPr>
            </a:p>
            <a:p>
              <a:pPr defTabSz="448055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294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One thought per note</a:t>
              </a:r>
              <a:endParaRPr dirty="0">
                <a:solidFill>
                  <a:srgbClr val="FFFFFF"/>
                </a:solidFill>
              </a:endParaRPr>
            </a:p>
            <a:p>
              <a:pPr defTabSz="448055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294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Copy as many notes as you need</a:t>
              </a:r>
            </a:p>
          </p:txBody>
        </p:sp>
      </p:grpSp>
      <p:grpSp>
        <p:nvGrpSpPr>
          <p:cNvPr id="217" name="Folded Corner 15"/>
          <p:cNvGrpSpPr/>
          <p:nvPr/>
        </p:nvGrpSpPr>
        <p:grpSpPr>
          <a:xfrm>
            <a:off x="13832023" y="4088341"/>
            <a:ext cx="3527147" cy="2862681"/>
            <a:chOff x="0" y="0"/>
            <a:chExt cx="3527145" cy="2862680"/>
          </a:xfrm>
        </p:grpSpPr>
        <p:grpSp>
          <p:nvGrpSpPr>
            <p:cNvPr id="215" name="Group"/>
            <p:cNvGrpSpPr/>
            <p:nvPr/>
          </p:nvGrpSpPr>
          <p:grpSpPr>
            <a:xfrm>
              <a:off x="-1" y="0"/>
              <a:ext cx="3527147" cy="2862681"/>
              <a:chOff x="0" y="0"/>
              <a:chExt cx="3527145" cy="2862680"/>
            </a:xfrm>
          </p:grpSpPr>
          <p:sp>
            <p:nvSpPr>
              <p:cNvPr id="213" name="Shape"/>
              <p:cNvSpPr/>
              <p:nvPr/>
            </p:nvSpPr>
            <p:spPr>
              <a:xfrm rot="21332117">
                <a:off x="96571" y="125806"/>
                <a:ext cx="3334004" cy="26110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8000"/>
                    </a:lnTo>
                    <a:lnTo>
                      <a:pt x="18781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D1"/>
                  </a:gs>
                  <a:gs pos="49000">
                    <a:srgbClr val="FFFFB3"/>
                  </a:gs>
                  <a:gs pos="100000">
                    <a:srgbClr val="FFFF9C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50800" dist="38100" dir="27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  <p:sp>
            <p:nvSpPr>
              <p:cNvPr id="214" name="Triangle"/>
              <p:cNvSpPr/>
              <p:nvPr/>
            </p:nvSpPr>
            <p:spPr>
              <a:xfrm rot="21332117">
                <a:off x="3075681" y="2185557"/>
                <a:ext cx="435186" cy="4351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</p:grpSp>
        <p:sp>
          <p:nvSpPr>
            <p:cNvPr id="216" name="Write here…"/>
            <p:cNvSpPr txBox="1"/>
            <p:nvPr/>
          </p:nvSpPr>
          <p:spPr>
            <a:xfrm rot="21332117">
              <a:off x="180862" y="126466"/>
              <a:ext cx="3131545" cy="2175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normAutofit/>
            </a:bodyPr>
            <a:lstStyle/>
            <a:p>
              <a:pPr defTabSz="448055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294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Write here</a:t>
              </a:r>
              <a:endParaRPr>
                <a:solidFill>
                  <a:srgbClr val="FFFFFF"/>
                </a:solidFill>
              </a:endParaRPr>
            </a:p>
            <a:p>
              <a:pPr defTabSz="448055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294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One thought per note</a:t>
              </a:r>
              <a:endParaRPr>
                <a:solidFill>
                  <a:srgbClr val="FFFFFF"/>
                </a:solidFill>
              </a:endParaRPr>
            </a:p>
            <a:p>
              <a:pPr defTabSz="448055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294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Copy as many notes as you need</a:t>
              </a:r>
            </a:p>
          </p:txBody>
        </p:sp>
      </p:grpSp>
      <p:grpSp>
        <p:nvGrpSpPr>
          <p:cNvPr id="222" name="Folded Corner 15"/>
          <p:cNvGrpSpPr/>
          <p:nvPr/>
        </p:nvGrpSpPr>
        <p:grpSpPr>
          <a:xfrm>
            <a:off x="17457686" y="12736399"/>
            <a:ext cx="4267723" cy="3463744"/>
            <a:chOff x="0" y="0"/>
            <a:chExt cx="4267722" cy="3463743"/>
          </a:xfrm>
        </p:grpSpPr>
        <p:grpSp>
          <p:nvGrpSpPr>
            <p:cNvPr id="220" name="Group"/>
            <p:cNvGrpSpPr/>
            <p:nvPr/>
          </p:nvGrpSpPr>
          <p:grpSpPr>
            <a:xfrm>
              <a:off x="-1" y="-1"/>
              <a:ext cx="4267724" cy="3463745"/>
              <a:chOff x="0" y="0"/>
              <a:chExt cx="4267722" cy="3463743"/>
            </a:xfrm>
          </p:grpSpPr>
          <p:sp>
            <p:nvSpPr>
              <p:cNvPr id="218" name="Shape"/>
              <p:cNvSpPr/>
              <p:nvPr/>
            </p:nvSpPr>
            <p:spPr>
              <a:xfrm rot="21332117">
                <a:off x="116847" y="152221"/>
                <a:ext cx="4034028" cy="31593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8000"/>
                    </a:lnTo>
                    <a:lnTo>
                      <a:pt x="18781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D1"/>
                  </a:gs>
                  <a:gs pos="49000">
                    <a:srgbClr val="FFFFB3"/>
                  </a:gs>
                  <a:gs pos="100000">
                    <a:srgbClr val="FFFF9C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50800" dist="38100" dir="27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  <p:sp>
            <p:nvSpPr>
              <p:cNvPr id="219" name="Triangle"/>
              <p:cNvSpPr/>
              <p:nvPr/>
            </p:nvSpPr>
            <p:spPr>
              <a:xfrm rot="21332117">
                <a:off x="3721466" y="2644448"/>
                <a:ext cx="526560" cy="5265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</p:grpSp>
        <p:sp>
          <p:nvSpPr>
            <p:cNvPr id="221" name="Write here…"/>
            <p:cNvSpPr txBox="1"/>
            <p:nvPr/>
          </p:nvSpPr>
          <p:spPr>
            <a:xfrm rot="21332117">
              <a:off x="218836" y="153020"/>
              <a:ext cx="3789060" cy="26327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normAutofit/>
            </a:bodyPr>
            <a:lstStyle/>
            <a:p>
              <a:pPr defTabSz="457200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300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Write here</a:t>
              </a:r>
              <a:endParaRPr>
                <a:solidFill>
                  <a:srgbClr val="FFFFFF"/>
                </a:solidFill>
              </a:endParaRPr>
            </a:p>
            <a:p>
              <a:pPr defTabSz="457200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300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One question per note</a:t>
              </a:r>
            </a:p>
          </p:txBody>
        </p:sp>
      </p:grpSp>
      <p:grpSp>
        <p:nvGrpSpPr>
          <p:cNvPr id="227" name="Folded Corner 20"/>
          <p:cNvGrpSpPr/>
          <p:nvPr/>
        </p:nvGrpSpPr>
        <p:grpSpPr>
          <a:xfrm>
            <a:off x="36345136" y="12819307"/>
            <a:ext cx="4806699" cy="3878026"/>
            <a:chOff x="0" y="0"/>
            <a:chExt cx="4806698" cy="3878025"/>
          </a:xfrm>
        </p:grpSpPr>
        <p:grpSp>
          <p:nvGrpSpPr>
            <p:cNvPr id="225" name="Group"/>
            <p:cNvGrpSpPr/>
            <p:nvPr/>
          </p:nvGrpSpPr>
          <p:grpSpPr>
            <a:xfrm>
              <a:off x="0" y="0"/>
              <a:ext cx="4806699" cy="3878026"/>
              <a:chOff x="0" y="0"/>
              <a:chExt cx="4806698" cy="3878025"/>
            </a:xfrm>
          </p:grpSpPr>
          <p:sp>
            <p:nvSpPr>
              <p:cNvPr id="223" name="Shape"/>
              <p:cNvSpPr/>
              <p:nvPr/>
            </p:nvSpPr>
            <p:spPr>
              <a:xfrm rot="220384">
                <a:off x="110334" y="143208"/>
                <a:ext cx="4586030" cy="35916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8000"/>
                    </a:lnTo>
                    <a:lnTo>
                      <a:pt x="18781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D1"/>
                  </a:gs>
                  <a:gs pos="49000">
                    <a:srgbClr val="FFFFB3"/>
                  </a:gs>
                  <a:gs pos="100000">
                    <a:srgbClr val="FFFF9C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50800" dist="38100" dir="27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  <p:sp>
            <p:nvSpPr>
              <p:cNvPr id="224" name="Triangle"/>
              <p:cNvSpPr/>
              <p:nvPr/>
            </p:nvSpPr>
            <p:spPr>
              <a:xfrm rot="220384">
                <a:off x="3997785" y="3260853"/>
                <a:ext cx="598613" cy="5986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</p:grpSp>
        <p:sp>
          <p:nvSpPr>
            <p:cNvPr id="226" name="Write here…"/>
            <p:cNvSpPr txBox="1"/>
            <p:nvPr/>
          </p:nvSpPr>
          <p:spPr>
            <a:xfrm rot="220384">
              <a:off x="268753" y="143823"/>
              <a:ext cx="4307541" cy="2992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normAutofit/>
            </a:bodyPr>
            <a:lstStyle/>
            <a:p>
              <a:pPr defTabSz="457200">
                <a:lnSpc>
                  <a:spcPct val="100000"/>
                </a:lnSpc>
                <a:spcBef>
                  <a:spcPts val="0"/>
                </a:spcBef>
                <a:defRPr sz="300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Write here </a:t>
              </a:r>
              <a:endParaRPr>
                <a:solidFill>
                  <a:srgbClr val="FFFFFF"/>
                </a:solidFill>
              </a:endParaRPr>
            </a:p>
            <a:p>
              <a:pPr defTabSz="457200">
                <a:lnSpc>
                  <a:spcPct val="100000"/>
                </a:lnSpc>
                <a:spcBef>
                  <a:spcPts val="0"/>
                </a:spcBef>
                <a:defRPr sz="300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(or)</a:t>
              </a:r>
            </a:p>
            <a:p>
              <a:pPr defTabSz="457200">
                <a:lnSpc>
                  <a:spcPct val="100000"/>
                </a:lnSpc>
                <a:spcBef>
                  <a:spcPts val="0"/>
                </a:spcBef>
                <a:defRPr sz="300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Add a flowchart (editable example to the right</a:t>
              </a:r>
            </a:p>
          </p:txBody>
        </p:sp>
      </p:grpSp>
      <p:grpSp>
        <p:nvGrpSpPr>
          <p:cNvPr id="232" name="Folded Corner 26"/>
          <p:cNvGrpSpPr/>
          <p:nvPr/>
        </p:nvGrpSpPr>
        <p:grpSpPr>
          <a:xfrm>
            <a:off x="5505641" y="13119458"/>
            <a:ext cx="3916622" cy="3277724"/>
            <a:chOff x="0" y="0"/>
            <a:chExt cx="3916621" cy="3277723"/>
          </a:xfrm>
        </p:grpSpPr>
        <p:grpSp>
          <p:nvGrpSpPr>
            <p:cNvPr id="230" name="Group"/>
            <p:cNvGrpSpPr/>
            <p:nvPr/>
          </p:nvGrpSpPr>
          <p:grpSpPr>
            <a:xfrm>
              <a:off x="0" y="0"/>
              <a:ext cx="3916622" cy="3277724"/>
              <a:chOff x="0" y="0"/>
              <a:chExt cx="3916621" cy="3277723"/>
            </a:xfrm>
          </p:grpSpPr>
          <p:sp>
            <p:nvSpPr>
              <p:cNvPr id="228" name="Shape"/>
              <p:cNvSpPr/>
              <p:nvPr/>
            </p:nvSpPr>
            <p:spPr>
              <a:xfrm rot="531575">
                <a:off x="191976" y="255534"/>
                <a:ext cx="3532669" cy="27666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8000"/>
                    </a:lnTo>
                    <a:lnTo>
                      <a:pt x="18781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D1"/>
                  </a:gs>
                  <a:gs pos="49000">
                    <a:srgbClr val="FFFFB3"/>
                  </a:gs>
                  <a:gs pos="100000">
                    <a:srgbClr val="FFFF9C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50800" dist="38100" dir="27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29" name="Triangle"/>
              <p:cNvSpPr/>
              <p:nvPr/>
            </p:nvSpPr>
            <p:spPr>
              <a:xfrm rot="531575">
                <a:off x="3067661" y="2783848"/>
                <a:ext cx="461118" cy="4611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sp>
          <p:nvSpPr>
            <p:cNvPr id="231" name="Write here"/>
            <p:cNvSpPr txBox="1"/>
            <p:nvPr/>
          </p:nvSpPr>
          <p:spPr>
            <a:xfrm rot="531575">
              <a:off x="334747" y="258285"/>
              <a:ext cx="3318145" cy="23055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normAutofit/>
            </a:bodyPr>
            <a:lstStyle>
              <a:lvl1pPr defTabSz="457200">
                <a:lnSpc>
                  <a:spcPct val="100000"/>
                </a:lnSpc>
                <a:spcBef>
                  <a:spcPts val="0"/>
                </a:spcBef>
                <a:defRPr sz="3000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Write here</a:t>
              </a:r>
            </a:p>
          </p:txBody>
        </p:sp>
      </p:grpSp>
      <p:grpSp>
        <p:nvGrpSpPr>
          <p:cNvPr id="237" name="Folded Corner 26"/>
          <p:cNvGrpSpPr/>
          <p:nvPr/>
        </p:nvGrpSpPr>
        <p:grpSpPr>
          <a:xfrm>
            <a:off x="7639242" y="23663061"/>
            <a:ext cx="3916622" cy="3277724"/>
            <a:chOff x="0" y="0"/>
            <a:chExt cx="3916621" cy="3277723"/>
          </a:xfrm>
        </p:grpSpPr>
        <p:grpSp>
          <p:nvGrpSpPr>
            <p:cNvPr id="235" name="Group"/>
            <p:cNvGrpSpPr/>
            <p:nvPr/>
          </p:nvGrpSpPr>
          <p:grpSpPr>
            <a:xfrm>
              <a:off x="0" y="0"/>
              <a:ext cx="3916622" cy="3277724"/>
              <a:chOff x="0" y="0"/>
              <a:chExt cx="3916621" cy="3277723"/>
            </a:xfrm>
          </p:grpSpPr>
          <p:sp>
            <p:nvSpPr>
              <p:cNvPr id="233" name="Shape"/>
              <p:cNvSpPr/>
              <p:nvPr/>
            </p:nvSpPr>
            <p:spPr>
              <a:xfrm rot="531575">
                <a:off x="191976" y="255534"/>
                <a:ext cx="3532669" cy="27666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8000"/>
                    </a:lnTo>
                    <a:lnTo>
                      <a:pt x="18781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D1"/>
                  </a:gs>
                  <a:gs pos="49000">
                    <a:srgbClr val="FFFFB3"/>
                  </a:gs>
                  <a:gs pos="100000">
                    <a:srgbClr val="FFFF9C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50800" dist="38100" dir="27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34" name="Triangle"/>
              <p:cNvSpPr/>
              <p:nvPr/>
            </p:nvSpPr>
            <p:spPr>
              <a:xfrm rot="531575">
                <a:off x="3067661" y="2783848"/>
                <a:ext cx="461118" cy="4611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sp>
          <p:nvSpPr>
            <p:cNvPr id="236" name="Write here"/>
            <p:cNvSpPr txBox="1"/>
            <p:nvPr/>
          </p:nvSpPr>
          <p:spPr>
            <a:xfrm rot="531575">
              <a:off x="334747" y="258285"/>
              <a:ext cx="3318145" cy="23055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normAutofit/>
            </a:bodyPr>
            <a:lstStyle>
              <a:lvl1pPr defTabSz="457200">
                <a:lnSpc>
                  <a:spcPct val="100000"/>
                </a:lnSpc>
                <a:spcBef>
                  <a:spcPts val="0"/>
                </a:spcBef>
                <a:defRPr sz="3000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Write here</a:t>
              </a:r>
            </a:p>
          </p:txBody>
        </p:sp>
      </p:grpSp>
      <p:grpSp>
        <p:nvGrpSpPr>
          <p:cNvPr id="242" name="Folded Corner 15"/>
          <p:cNvGrpSpPr/>
          <p:nvPr/>
        </p:nvGrpSpPr>
        <p:grpSpPr>
          <a:xfrm>
            <a:off x="20764236" y="23342088"/>
            <a:ext cx="4267723" cy="3463744"/>
            <a:chOff x="0" y="0"/>
            <a:chExt cx="4267722" cy="3463743"/>
          </a:xfrm>
        </p:grpSpPr>
        <p:grpSp>
          <p:nvGrpSpPr>
            <p:cNvPr id="240" name="Group"/>
            <p:cNvGrpSpPr/>
            <p:nvPr/>
          </p:nvGrpSpPr>
          <p:grpSpPr>
            <a:xfrm>
              <a:off x="-1" y="-1"/>
              <a:ext cx="4267724" cy="3463745"/>
              <a:chOff x="0" y="0"/>
              <a:chExt cx="4267722" cy="3463743"/>
            </a:xfrm>
          </p:grpSpPr>
          <p:sp>
            <p:nvSpPr>
              <p:cNvPr id="238" name="Shape"/>
              <p:cNvSpPr/>
              <p:nvPr/>
            </p:nvSpPr>
            <p:spPr>
              <a:xfrm rot="21332117">
                <a:off x="116847" y="152221"/>
                <a:ext cx="4034028" cy="31593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8000"/>
                    </a:lnTo>
                    <a:lnTo>
                      <a:pt x="18781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D1"/>
                  </a:gs>
                  <a:gs pos="49000">
                    <a:srgbClr val="FFFFB3"/>
                  </a:gs>
                  <a:gs pos="100000">
                    <a:srgbClr val="FFFF9C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50800" dist="38100" dir="27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  <p:sp>
            <p:nvSpPr>
              <p:cNvPr id="239" name="Triangle"/>
              <p:cNvSpPr/>
              <p:nvPr/>
            </p:nvSpPr>
            <p:spPr>
              <a:xfrm rot="21332117">
                <a:off x="3721466" y="2644448"/>
                <a:ext cx="526560" cy="5265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</p:grpSp>
        <p:sp>
          <p:nvSpPr>
            <p:cNvPr id="241" name="Write here…"/>
            <p:cNvSpPr txBox="1"/>
            <p:nvPr/>
          </p:nvSpPr>
          <p:spPr>
            <a:xfrm rot="21332117">
              <a:off x="218836" y="153020"/>
              <a:ext cx="3789060" cy="26327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normAutofit/>
            </a:bodyPr>
            <a:lstStyle/>
            <a:p>
              <a:pPr defTabSz="457200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300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Write here</a:t>
              </a:r>
              <a:endParaRPr>
                <a:solidFill>
                  <a:srgbClr val="FFFFFF"/>
                </a:solidFill>
              </a:endParaRPr>
            </a:p>
            <a:p>
              <a:pPr defTabSz="457200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3000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One question per note</a:t>
              </a:r>
            </a:p>
          </p:txBody>
        </p:sp>
      </p:grpSp>
      <p:grpSp>
        <p:nvGrpSpPr>
          <p:cNvPr id="247" name="Folded Corner 15"/>
          <p:cNvGrpSpPr/>
          <p:nvPr/>
        </p:nvGrpSpPr>
        <p:grpSpPr>
          <a:xfrm>
            <a:off x="35751699" y="4233475"/>
            <a:ext cx="3527147" cy="2862682"/>
            <a:chOff x="0" y="0"/>
            <a:chExt cx="3527145" cy="2862680"/>
          </a:xfrm>
        </p:grpSpPr>
        <p:grpSp>
          <p:nvGrpSpPr>
            <p:cNvPr id="245" name="Group"/>
            <p:cNvGrpSpPr/>
            <p:nvPr/>
          </p:nvGrpSpPr>
          <p:grpSpPr>
            <a:xfrm>
              <a:off x="-1" y="0"/>
              <a:ext cx="3527147" cy="2862681"/>
              <a:chOff x="0" y="0"/>
              <a:chExt cx="3527145" cy="2862680"/>
            </a:xfrm>
          </p:grpSpPr>
          <p:sp>
            <p:nvSpPr>
              <p:cNvPr id="243" name="Shape"/>
              <p:cNvSpPr/>
              <p:nvPr/>
            </p:nvSpPr>
            <p:spPr>
              <a:xfrm rot="21332117">
                <a:off x="96571" y="125806"/>
                <a:ext cx="3334004" cy="26110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8000"/>
                    </a:lnTo>
                    <a:lnTo>
                      <a:pt x="18781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D1"/>
                  </a:gs>
                  <a:gs pos="49000">
                    <a:srgbClr val="FFFFB3"/>
                  </a:gs>
                  <a:gs pos="100000">
                    <a:srgbClr val="FFFF9C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50800" dist="38100" dir="27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  <p:sp>
            <p:nvSpPr>
              <p:cNvPr id="244" name="Triangle"/>
              <p:cNvSpPr/>
              <p:nvPr/>
            </p:nvSpPr>
            <p:spPr>
              <a:xfrm rot="21332117">
                <a:off x="3075681" y="2185557"/>
                <a:ext cx="435186" cy="4351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457200">
                  <a:lnSpc>
                    <a:spcPct val="100000"/>
                  </a:lnSpc>
                  <a:spcBef>
                    <a:spcPts val="0"/>
                  </a:spcBef>
                  <a:defRPr sz="1100"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</p:grpSp>
        <p:sp>
          <p:nvSpPr>
            <p:cNvPr id="246" name="Use SMART objectives, i.e., Specific, Measurable, Achievable, Relevant, and Time-Bound"/>
            <p:cNvSpPr txBox="1"/>
            <p:nvPr/>
          </p:nvSpPr>
          <p:spPr>
            <a:xfrm rot="21332117">
              <a:off x="180862" y="126466"/>
              <a:ext cx="3131545" cy="2175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normAutofit/>
            </a:bodyPr>
            <a:lstStyle>
              <a:lvl1pPr defTabSz="429768">
                <a:lnSpc>
                  <a:spcPct val="100000"/>
                </a:lnSpc>
                <a:spcBef>
                  <a:spcPts val="0"/>
                </a:spcBef>
                <a:buSzPct val="100000"/>
                <a:buFont typeface="Arial"/>
                <a:buChar char="•"/>
                <a:defRPr sz="2820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Use SMART objectives, i.e., Specific, Measurable, Achievable, Relevant, and Time-Bound</a:t>
              </a:r>
            </a:p>
          </p:txBody>
        </p: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D5D5"/>
            </a:gs>
            <a:gs pos="100000">
              <a:srgbClr val="5E5E5E"/>
            </a:gs>
          </a:gsLst>
          <a:lin ang="7376995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Rectangle"/>
          <p:cNvSpPr/>
          <p:nvPr/>
        </p:nvSpPr>
        <p:spPr>
          <a:xfrm>
            <a:off x="595114" y="2502896"/>
            <a:ext cx="44529772" cy="27100015"/>
          </a:xfrm>
          <a:prstGeom prst="rect">
            <a:avLst/>
          </a:prstGeom>
          <a:solidFill>
            <a:srgbClr val="FFFFFF"/>
          </a:solidFill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250" name="Thesis and Research Proposal Canvas"/>
          <p:cNvSpPr txBox="1"/>
          <p:nvPr/>
        </p:nvSpPr>
        <p:spPr>
          <a:xfrm>
            <a:off x="669355" y="713746"/>
            <a:ext cx="18890219" cy="127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8000">
                <a:latin typeface="Arial Rounded MT Bold"/>
                <a:ea typeface="Arial Rounded MT Bold"/>
                <a:cs typeface="Arial Rounded MT Bold"/>
                <a:sym typeface="Arial Rounded MT Bold"/>
              </a:defRPr>
            </a:lvl1pPr>
          </a:lstStyle>
          <a:p>
            <a:r>
              <a:t>Thesis and Research Proposal Canvas</a:t>
            </a:r>
          </a:p>
        </p:txBody>
      </p:sp>
      <p:sp>
        <p:nvSpPr>
          <p:cNvPr id="251" name="Title:"/>
          <p:cNvSpPr txBox="1"/>
          <p:nvPr/>
        </p:nvSpPr>
        <p:spPr>
          <a:xfrm>
            <a:off x="20990997" y="1221746"/>
            <a:ext cx="1456617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Title:</a:t>
            </a:r>
          </a:p>
        </p:txBody>
      </p:sp>
      <p:sp>
        <p:nvSpPr>
          <p:cNvPr id="252" name="Rectangle"/>
          <p:cNvSpPr/>
          <p:nvPr/>
        </p:nvSpPr>
        <p:spPr>
          <a:xfrm>
            <a:off x="22580600" y="715016"/>
            <a:ext cx="12732114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253" name="Student:"/>
          <p:cNvSpPr txBox="1"/>
          <p:nvPr/>
        </p:nvSpPr>
        <p:spPr>
          <a:xfrm>
            <a:off x="35659497" y="1221746"/>
            <a:ext cx="2469578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Student:</a:t>
            </a:r>
          </a:p>
        </p:txBody>
      </p:sp>
      <p:sp>
        <p:nvSpPr>
          <p:cNvPr id="254" name="Rectangle"/>
          <p:cNvSpPr/>
          <p:nvPr/>
        </p:nvSpPr>
        <p:spPr>
          <a:xfrm>
            <a:off x="38475859" y="715016"/>
            <a:ext cx="6357938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255" name="Line"/>
          <p:cNvSpPr/>
          <p:nvPr/>
        </p:nvSpPr>
        <p:spPr>
          <a:xfrm>
            <a:off x="702479" y="8723411"/>
            <a:ext cx="44315042" cy="1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endParaRPr/>
          </a:p>
        </p:txBody>
      </p:sp>
      <p:sp>
        <p:nvSpPr>
          <p:cNvPr id="256" name="Line"/>
          <p:cNvSpPr/>
          <p:nvPr/>
        </p:nvSpPr>
        <p:spPr>
          <a:xfrm>
            <a:off x="702479" y="19185929"/>
            <a:ext cx="44315042" cy="1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endParaRPr/>
          </a:p>
        </p:txBody>
      </p:sp>
      <p:sp>
        <p:nvSpPr>
          <p:cNvPr id="257" name="Line"/>
          <p:cNvSpPr/>
          <p:nvPr/>
        </p:nvSpPr>
        <p:spPr>
          <a:xfrm flipV="1">
            <a:off x="22859999" y="2601330"/>
            <a:ext cx="1" cy="6126972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endParaRPr/>
          </a:p>
        </p:txBody>
      </p:sp>
      <p:sp>
        <p:nvSpPr>
          <p:cNvPr id="258" name="Problem:"/>
          <p:cNvSpPr txBox="1"/>
          <p:nvPr/>
        </p:nvSpPr>
        <p:spPr>
          <a:xfrm>
            <a:off x="861497" y="2745746"/>
            <a:ext cx="2645071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Problem:</a:t>
            </a:r>
          </a:p>
        </p:txBody>
      </p:sp>
      <p:sp>
        <p:nvSpPr>
          <p:cNvPr id="259" name="Objectives:"/>
          <p:cNvSpPr txBox="1"/>
          <p:nvPr/>
        </p:nvSpPr>
        <p:spPr>
          <a:xfrm>
            <a:off x="23188097" y="2745746"/>
            <a:ext cx="3245035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Objectives:</a:t>
            </a:r>
          </a:p>
        </p:txBody>
      </p:sp>
      <p:sp>
        <p:nvSpPr>
          <p:cNvPr id="260" name="Line"/>
          <p:cNvSpPr/>
          <p:nvPr/>
        </p:nvSpPr>
        <p:spPr>
          <a:xfrm flipV="1">
            <a:off x="30200596" y="8713601"/>
            <a:ext cx="4" cy="20874917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endParaRPr/>
          </a:p>
        </p:txBody>
      </p:sp>
      <p:sp>
        <p:nvSpPr>
          <p:cNvPr id="261" name="Line"/>
          <p:cNvSpPr/>
          <p:nvPr/>
        </p:nvSpPr>
        <p:spPr>
          <a:xfrm flipV="1">
            <a:off x="15595596" y="8748130"/>
            <a:ext cx="1" cy="20875600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95250" tIns="95250" rIns="95250" bIns="95250" anchor="ctr"/>
          <a:lstStyle/>
          <a:p>
            <a:endParaRPr/>
          </a:p>
        </p:txBody>
      </p:sp>
      <p:sp>
        <p:nvSpPr>
          <p:cNvPr id="262" name="Novelty (w.r.t. state of the art):"/>
          <p:cNvSpPr txBox="1"/>
          <p:nvPr/>
        </p:nvSpPr>
        <p:spPr>
          <a:xfrm>
            <a:off x="861497" y="8994146"/>
            <a:ext cx="8538665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Novelty (w.r.t. state of the art):</a:t>
            </a:r>
          </a:p>
        </p:txBody>
      </p:sp>
      <p:sp>
        <p:nvSpPr>
          <p:cNvPr id="263" name="Methodology:"/>
          <p:cNvSpPr txBox="1"/>
          <p:nvPr/>
        </p:nvSpPr>
        <p:spPr>
          <a:xfrm>
            <a:off x="30681097" y="8994146"/>
            <a:ext cx="3916622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Methodology:</a:t>
            </a:r>
          </a:p>
        </p:txBody>
      </p:sp>
      <p:sp>
        <p:nvSpPr>
          <p:cNvPr id="264" name="Experimental setup:"/>
          <p:cNvSpPr txBox="1"/>
          <p:nvPr/>
        </p:nvSpPr>
        <p:spPr>
          <a:xfrm>
            <a:off x="759897" y="19585945"/>
            <a:ext cx="5716202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Experimental setup:</a:t>
            </a:r>
          </a:p>
        </p:txBody>
      </p:sp>
      <p:sp>
        <p:nvSpPr>
          <p:cNvPr id="265" name="Timeline:"/>
          <p:cNvSpPr txBox="1"/>
          <p:nvPr/>
        </p:nvSpPr>
        <p:spPr>
          <a:xfrm>
            <a:off x="15796697" y="19585945"/>
            <a:ext cx="2656544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Timeline:</a:t>
            </a:r>
          </a:p>
        </p:txBody>
      </p:sp>
      <p:sp>
        <p:nvSpPr>
          <p:cNvPr id="266" name="Student:"/>
          <p:cNvSpPr txBox="1"/>
          <p:nvPr/>
        </p:nvSpPr>
        <p:spPr>
          <a:xfrm>
            <a:off x="30579497" y="19585945"/>
            <a:ext cx="2469578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Student:</a:t>
            </a:r>
          </a:p>
        </p:txBody>
      </p:sp>
      <p:sp>
        <p:nvSpPr>
          <p:cNvPr id="267" name="Research questions:"/>
          <p:cNvSpPr txBox="1"/>
          <p:nvPr/>
        </p:nvSpPr>
        <p:spPr>
          <a:xfrm>
            <a:off x="15999897" y="8994146"/>
            <a:ext cx="5892935" cy="80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5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Research questions:</a:t>
            </a:r>
          </a:p>
        </p:txBody>
      </p:sp>
      <p:sp>
        <p:nvSpPr>
          <p:cNvPr id="268" name="?"/>
          <p:cNvSpPr txBox="1"/>
          <p:nvPr/>
        </p:nvSpPr>
        <p:spPr>
          <a:xfrm>
            <a:off x="20858311" y="2533753"/>
            <a:ext cx="1295227" cy="240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95250" tIns="95250" rIns="95250" bIns="95250" anchor="ctr">
            <a:spAutoFit/>
          </a:bodyPr>
          <a:lstStyle>
            <a:lvl1pPr defTabSz="457200">
              <a:lnSpc>
                <a:spcPct val="100000"/>
              </a:lnSpc>
              <a:spcBef>
                <a:spcPts val="0"/>
              </a:spcBef>
              <a:defRPr sz="15000">
                <a:latin typeface="Arial Rounded MT Bold"/>
                <a:ea typeface="Arial Rounded MT Bold"/>
                <a:cs typeface="Arial Rounded MT Bold"/>
                <a:sym typeface="Arial Rounded MT Bold"/>
              </a:defRPr>
            </a:lvl1pPr>
          </a:lstStyle>
          <a:p>
            <a:r>
              <a:t>?</a:t>
            </a:r>
          </a:p>
        </p:txBody>
      </p:sp>
      <p:sp>
        <p:nvSpPr>
          <p:cNvPr id="269" name="Archery"/>
          <p:cNvSpPr/>
          <p:nvPr/>
        </p:nvSpPr>
        <p:spPr>
          <a:xfrm>
            <a:off x="42518232" y="2831519"/>
            <a:ext cx="1804769" cy="1804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lose/>
                <a:moveTo>
                  <a:pt x="10800" y="1252"/>
                </a:moveTo>
                <a:cubicBezTo>
                  <a:pt x="16065" y="1252"/>
                  <a:pt x="20348" y="5536"/>
                  <a:pt x="20348" y="10800"/>
                </a:cubicBezTo>
                <a:cubicBezTo>
                  <a:pt x="20348" y="16065"/>
                  <a:pt x="16064" y="20348"/>
                  <a:pt x="10800" y="20348"/>
                </a:cubicBezTo>
                <a:cubicBezTo>
                  <a:pt x="5536" y="20348"/>
                  <a:pt x="1252" y="16065"/>
                  <a:pt x="1252" y="10800"/>
                </a:cubicBezTo>
                <a:cubicBezTo>
                  <a:pt x="1252" y="5536"/>
                  <a:pt x="5535" y="1252"/>
                  <a:pt x="10800" y="1252"/>
                </a:cubicBezTo>
                <a:close/>
                <a:moveTo>
                  <a:pt x="10800" y="1520"/>
                </a:moveTo>
                <a:cubicBezTo>
                  <a:pt x="5684" y="1520"/>
                  <a:pt x="1520" y="5684"/>
                  <a:pt x="1520" y="10800"/>
                </a:cubicBezTo>
                <a:cubicBezTo>
                  <a:pt x="1520" y="15916"/>
                  <a:pt x="5684" y="20080"/>
                  <a:pt x="10800" y="20080"/>
                </a:cubicBezTo>
                <a:cubicBezTo>
                  <a:pt x="15916" y="20080"/>
                  <a:pt x="20078" y="15916"/>
                  <a:pt x="20078" y="10800"/>
                </a:cubicBezTo>
                <a:cubicBezTo>
                  <a:pt x="20078" y="5684"/>
                  <a:pt x="15916" y="1520"/>
                  <a:pt x="10800" y="1520"/>
                </a:cubicBezTo>
                <a:close/>
                <a:moveTo>
                  <a:pt x="10800" y="2810"/>
                </a:moveTo>
                <a:cubicBezTo>
                  <a:pt x="15213" y="2810"/>
                  <a:pt x="18789" y="6387"/>
                  <a:pt x="18789" y="10800"/>
                </a:cubicBezTo>
                <a:cubicBezTo>
                  <a:pt x="18789" y="15213"/>
                  <a:pt x="15213" y="18790"/>
                  <a:pt x="10800" y="18790"/>
                </a:cubicBezTo>
                <a:cubicBezTo>
                  <a:pt x="6387" y="18790"/>
                  <a:pt x="2810" y="15213"/>
                  <a:pt x="2810" y="10800"/>
                </a:cubicBezTo>
                <a:cubicBezTo>
                  <a:pt x="2810" y="6387"/>
                  <a:pt x="6387" y="2810"/>
                  <a:pt x="10800" y="2810"/>
                </a:cubicBezTo>
                <a:close/>
                <a:moveTo>
                  <a:pt x="10800" y="4855"/>
                </a:moveTo>
                <a:cubicBezTo>
                  <a:pt x="7517" y="4855"/>
                  <a:pt x="4855" y="7517"/>
                  <a:pt x="4855" y="10800"/>
                </a:cubicBezTo>
                <a:cubicBezTo>
                  <a:pt x="4855" y="14083"/>
                  <a:pt x="7517" y="16745"/>
                  <a:pt x="10800" y="16745"/>
                </a:cubicBezTo>
                <a:cubicBezTo>
                  <a:pt x="14083" y="16745"/>
                  <a:pt x="16743" y="14083"/>
                  <a:pt x="16743" y="10800"/>
                </a:cubicBezTo>
                <a:cubicBezTo>
                  <a:pt x="16743" y="7517"/>
                  <a:pt x="14083" y="4855"/>
                  <a:pt x="10800" y="4855"/>
                </a:cubicBezTo>
                <a:close/>
                <a:moveTo>
                  <a:pt x="10800" y="6664"/>
                </a:moveTo>
                <a:cubicBezTo>
                  <a:pt x="13085" y="6664"/>
                  <a:pt x="14936" y="8515"/>
                  <a:pt x="14936" y="10800"/>
                </a:cubicBezTo>
                <a:cubicBezTo>
                  <a:pt x="14936" y="13085"/>
                  <a:pt x="13085" y="14936"/>
                  <a:pt x="10800" y="14936"/>
                </a:cubicBezTo>
                <a:cubicBezTo>
                  <a:pt x="8515" y="14936"/>
                  <a:pt x="6662" y="13085"/>
                  <a:pt x="6662" y="10800"/>
                </a:cubicBezTo>
                <a:cubicBezTo>
                  <a:pt x="6662" y="8515"/>
                  <a:pt x="8515" y="6664"/>
                  <a:pt x="10800" y="6664"/>
                </a:cubicBezTo>
                <a:close/>
                <a:moveTo>
                  <a:pt x="10800" y="8755"/>
                </a:moveTo>
                <a:cubicBezTo>
                  <a:pt x="10276" y="8755"/>
                  <a:pt x="9752" y="8954"/>
                  <a:pt x="9352" y="9354"/>
                </a:cubicBezTo>
                <a:cubicBezTo>
                  <a:pt x="8553" y="10153"/>
                  <a:pt x="8553" y="11447"/>
                  <a:pt x="9352" y="12246"/>
                </a:cubicBezTo>
                <a:cubicBezTo>
                  <a:pt x="10151" y="13045"/>
                  <a:pt x="11447" y="13045"/>
                  <a:pt x="12246" y="12246"/>
                </a:cubicBezTo>
                <a:cubicBezTo>
                  <a:pt x="13045" y="11447"/>
                  <a:pt x="13045" y="10153"/>
                  <a:pt x="12246" y="9354"/>
                </a:cubicBezTo>
                <a:cubicBezTo>
                  <a:pt x="11847" y="8954"/>
                  <a:pt x="11324" y="8755"/>
                  <a:pt x="10800" y="8755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270" name="Calendar"/>
          <p:cNvSpPr/>
          <p:nvPr/>
        </p:nvSpPr>
        <p:spPr>
          <a:xfrm>
            <a:off x="27206528" y="19592886"/>
            <a:ext cx="2130232" cy="1918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close/>
                <a:moveTo>
                  <a:pt x="10799" y="1226"/>
                </a:moveTo>
                <a:cubicBezTo>
                  <a:pt x="11121" y="1226"/>
                  <a:pt x="11383" y="1516"/>
                  <a:pt x="11382" y="1874"/>
                </a:cubicBezTo>
                <a:cubicBezTo>
                  <a:pt x="11382" y="2232"/>
                  <a:pt x="11121" y="2522"/>
                  <a:pt x="10799" y="2522"/>
                </a:cubicBezTo>
                <a:cubicBezTo>
                  <a:pt x="10477" y="2522"/>
                  <a:pt x="10217" y="2232"/>
                  <a:pt x="10218" y="1874"/>
                </a:cubicBezTo>
                <a:cubicBezTo>
                  <a:pt x="10218" y="1516"/>
                  <a:pt x="10477" y="1226"/>
                  <a:pt x="10799" y="1226"/>
                </a:cubicBezTo>
                <a:close/>
                <a:moveTo>
                  <a:pt x="1742" y="5085"/>
                </a:moveTo>
                <a:lnTo>
                  <a:pt x="19857" y="5085"/>
                </a:lnTo>
                <a:lnTo>
                  <a:pt x="19857" y="19557"/>
                </a:lnTo>
                <a:lnTo>
                  <a:pt x="1742" y="19557"/>
                </a:lnTo>
                <a:lnTo>
                  <a:pt x="1742" y="5085"/>
                </a:lnTo>
                <a:close/>
                <a:moveTo>
                  <a:pt x="2068" y="5447"/>
                </a:moveTo>
                <a:lnTo>
                  <a:pt x="2068" y="7907"/>
                </a:lnTo>
                <a:lnTo>
                  <a:pt x="4283" y="7907"/>
                </a:lnTo>
                <a:lnTo>
                  <a:pt x="4283" y="5447"/>
                </a:lnTo>
                <a:lnTo>
                  <a:pt x="2068" y="5447"/>
                </a:lnTo>
                <a:close/>
                <a:moveTo>
                  <a:pt x="4609" y="5447"/>
                </a:moveTo>
                <a:lnTo>
                  <a:pt x="4609" y="7907"/>
                </a:lnTo>
                <a:lnTo>
                  <a:pt x="6824" y="7907"/>
                </a:lnTo>
                <a:lnTo>
                  <a:pt x="6824" y="5447"/>
                </a:lnTo>
                <a:lnTo>
                  <a:pt x="4609" y="5447"/>
                </a:lnTo>
                <a:close/>
                <a:moveTo>
                  <a:pt x="7150" y="5447"/>
                </a:moveTo>
                <a:lnTo>
                  <a:pt x="7150" y="7907"/>
                </a:lnTo>
                <a:lnTo>
                  <a:pt x="9365" y="7907"/>
                </a:lnTo>
                <a:lnTo>
                  <a:pt x="9365" y="5447"/>
                </a:lnTo>
                <a:lnTo>
                  <a:pt x="7150" y="5447"/>
                </a:lnTo>
                <a:close/>
                <a:moveTo>
                  <a:pt x="9692" y="5447"/>
                </a:moveTo>
                <a:lnTo>
                  <a:pt x="9692" y="7907"/>
                </a:lnTo>
                <a:lnTo>
                  <a:pt x="11907" y="7907"/>
                </a:lnTo>
                <a:lnTo>
                  <a:pt x="11907" y="5447"/>
                </a:lnTo>
                <a:lnTo>
                  <a:pt x="9692" y="5447"/>
                </a:lnTo>
                <a:close/>
                <a:moveTo>
                  <a:pt x="12233" y="5447"/>
                </a:moveTo>
                <a:lnTo>
                  <a:pt x="12233" y="7907"/>
                </a:lnTo>
                <a:lnTo>
                  <a:pt x="14448" y="7907"/>
                </a:lnTo>
                <a:lnTo>
                  <a:pt x="14448" y="5447"/>
                </a:lnTo>
                <a:lnTo>
                  <a:pt x="12233" y="5447"/>
                </a:lnTo>
                <a:close/>
                <a:moveTo>
                  <a:pt x="14774" y="5447"/>
                </a:moveTo>
                <a:lnTo>
                  <a:pt x="14774" y="7907"/>
                </a:lnTo>
                <a:lnTo>
                  <a:pt x="16989" y="7907"/>
                </a:lnTo>
                <a:lnTo>
                  <a:pt x="16989" y="5447"/>
                </a:lnTo>
                <a:lnTo>
                  <a:pt x="14774" y="5447"/>
                </a:lnTo>
                <a:close/>
                <a:moveTo>
                  <a:pt x="17316" y="5447"/>
                </a:moveTo>
                <a:lnTo>
                  <a:pt x="17316" y="7907"/>
                </a:lnTo>
                <a:lnTo>
                  <a:pt x="19530" y="7907"/>
                </a:lnTo>
                <a:lnTo>
                  <a:pt x="19530" y="5447"/>
                </a:lnTo>
                <a:lnTo>
                  <a:pt x="17316" y="5447"/>
                </a:lnTo>
                <a:close/>
                <a:moveTo>
                  <a:pt x="2068" y="8269"/>
                </a:moveTo>
                <a:lnTo>
                  <a:pt x="2068" y="10729"/>
                </a:lnTo>
                <a:lnTo>
                  <a:pt x="4283" y="10729"/>
                </a:lnTo>
                <a:lnTo>
                  <a:pt x="4283" y="8269"/>
                </a:lnTo>
                <a:lnTo>
                  <a:pt x="2068" y="8269"/>
                </a:lnTo>
                <a:close/>
                <a:moveTo>
                  <a:pt x="4609" y="8269"/>
                </a:moveTo>
                <a:lnTo>
                  <a:pt x="4609" y="10729"/>
                </a:lnTo>
                <a:lnTo>
                  <a:pt x="6824" y="10729"/>
                </a:lnTo>
                <a:lnTo>
                  <a:pt x="6824" y="8269"/>
                </a:lnTo>
                <a:lnTo>
                  <a:pt x="4609" y="8269"/>
                </a:lnTo>
                <a:close/>
                <a:moveTo>
                  <a:pt x="7150" y="8269"/>
                </a:moveTo>
                <a:lnTo>
                  <a:pt x="7150" y="10729"/>
                </a:lnTo>
                <a:lnTo>
                  <a:pt x="9365" y="10729"/>
                </a:lnTo>
                <a:lnTo>
                  <a:pt x="9365" y="8269"/>
                </a:lnTo>
                <a:lnTo>
                  <a:pt x="7150" y="8269"/>
                </a:lnTo>
                <a:close/>
                <a:moveTo>
                  <a:pt x="9692" y="8269"/>
                </a:moveTo>
                <a:lnTo>
                  <a:pt x="9692" y="10729"/>
                </a:lnTo>
                <a:lnTo>
                  <a:pt x="11907" y="10729"/>
                </a:lnTo>
                <a:lnTo>
                  <a:pt x="11907" y="8269"/>
                </a:lnTo>
                <a:lnTo>
                  <a:pt x="9692" y="8269"/>
                </a:lnTo>
                <a:close/>
                <a:moveTo>
                  <a:pt x="12233" y="8269"/>
                </a:moveTo>
                <a:lnTo>
                  <a:pt x="12233" y="10729"/>
                </a:lnTo>
                <a:lnTo>
                  <a:pt x="14448" y="10729"/>
                </a:lnTo>
                <a:lnTo>
                  <a:pt x="14448" y="8269"/>
                </a:lnTo>
                <a:lnTo>
                  <a:pt x="12233" y="8269"/>
                </a:lnTo>
                <a:close/>
                <a:moveTo>
                  <a:pt x="14774" y="8269"/>
                </a:moveTo>
                <a:lnTo>
                  <a:pt x="14774" y="10729"/>
                </a:lnTo>
                <a:lnTo>
                  <a:pt x="16989" y="10729"/>
                </a:lnTo>
                <a:lnTo>
                  <a:pt x="16989" y="8269"/>
                </a:lnTo>
                <a:lnTo>
                  <a:pt x="14774" y="8269"/>
                </a:lnTo>
                <a:close/>
                <a:moveTo>
                  <a:pt x="17316" y="8269"/>
                </a:moveTo>
                <a:lnTo>
                  <a:pt x="17316" y="10729"/>
                </a:lnTo>
                <a:lnTo>
                  <a:pt x="19530" y="10729"/>
                </a:lnTo>
                <a:lnTo>
                  <a:pt x="19530" y="8269"/>
                </a:lnTo>
                <a:lnTo>
                  <a:pt x="17316" y="8269"/>
                </a:lnTo>
                <a:close/>
                <a:moveTo>
                  <a:pt x="2068" y="11091"/>
                </a:moveTo>
                <a:lnTo>
                  <a:pt x="2068" y="13551"/>
                </a:lnTo>
                <a:lnTo>
                  <a:pt x="4283" y="13551"/>
                </a:lnTo>
                <a:lnTo>
                  <a:pt x="4283" y="11091"/>
                </a:lnTo>
                <a:lnTo>
                  <a:pt x="2068" y="11091"/>
                </a:lnTo>
                <a:close/>
                <a:moveTo>
                  <a:pt x="4609" y="11091"/>
                </a:moveTo>
                <a:lnTo>
                  <a:pt x="4609" y="13551"/>
                </a:lnTo>
                <a:lnTo>
                  <a:pt x="6824" y="13551"/>
                </a:lnTo>
                <a:lnTo>
                  <a:pt x="6824" y="11091"/>
                </a:lnTo>
                <a:lnTo>
                  <a:pt x="4609" y="11091"/>
                </a:lnTo>
                <a:close/>
                <a:moveTo>
                  <a:pt x="7150" y="11091"/>
                </a:moveTo>
                <a:lnTo>
                  <a:pt x="7150" y="13551"/>
                </a:lnTo>
                <a:lnTo>
                  <a:pt x="9365" y="13551"/>
                </a:lnTo>
                <a:lnTo>
                  <a:pt x="9365" y="11091"/>
                </a:lnTo>
                <a:lnTo>
                  <a:pt x="7150" y="11091"/>
                </a:lnTo>
                <a:close/>
                <a:moveTo>
                  <a:pt x="9692" y="11091"/>
                </a:moveTo>
                <a:lnTo>
                  <a:pt x="9692" y="13551"/>
                </a:lnTo>
                <a:lnTo>
                  <a:pt x="11907" y="13551"/>
                </a:lnTo>
                <a:lnTo>
                  <a:pt x="11907" y="11091"/>
                </a:lnTo>
                <a:lnTo>
                  <a:pt x="9692" y="11091"/>
                </a:lnTo>
                <a:close/>
                <a:moveTo>
                  <a:pt x="12233" y="11091"/>
                </a:moveTo>
                <a:lnTo>
                  <a:pt x="12233" y="13551"/>
                </a:lnTo>
                <a:lnTo>
                  <a:pt x="14448" y="13551"/>
                </a:lnTo>
                <a:lnTo>
                  <a:pt x="14448" y="11091"/>
                </a:lnTo>
                <a:lnTo>
                  <a:pt x="12233" y="11091"/>
                </a:lnTo>
                <a:close/>
                <a:moveTo>
                  <a:pt x="14774" y="11091"/>
                </a:moveTo>
                <a:lnTo>
                  <a:pt x="14774" y="13551"/>
                </a:lnTo>
                <a:lnTo>
                  <a:pt x="16989" y="13551"/>
                </a:lnTo>
                <a:lnTo>
                  <a:pt x="16989" y="11091"/>
                </a:lnTo>
                <a:lnTo>
                  <a:pt x="14774" y="11091"/>
                </a:lnTo>
                <a:close/>
                <a:moveTo>
                  <a:pt x="17316" y="11091"/>
                </a:moveTo>
                <a:lnTo>
                  <a:pt x="17316" y="13551"/>
                </a:lnTo>
                <a:lnTo>
                  <a:pt x="19530" y="13551"/>
                </a:lnTo>
                <a:lnTo>
                  <a:pt x="19530" y="11091"/>
                </a:lnTo>
                <a:lnTo>
                  <a:pt x="17316" y="11091"/>
                </a:lnTo>
                <a:close/>
                <a:moveTo>
                  <a:pt x="2068" y="13913"/>
                </a:moveTo>
                <a:lnTo>
                  <a:pt x="2068" y="16373"/>
                </a:lnTo>
                <a:lnTo>
                  <a:pt x="4283" y="16373"/>
                </a:lnTo>
                <a:lnTo>
                  <a:pt x="4283" y="13913"/>
                </a:lnTo>
                <a:lnTo>
                  <a:pt x="2068" y="13913"/>
                </a:lnTo>
                <a:close/>
                <a:moveTo>
                  <a:pt x="4609" y="13913"/>
                </a:moveTo>
                <a:lnTo>
                  <a:pt x="4609" y="16373"/>
                </a:lnTo>
                <a:lnTo>
                  <a:pt x="6824" y="16373"/>
                </a:lnTo>
                <a:lnTo>
                  <a:pt x="6824" y="13913"/>
                </a:lnTo>
                <a:lnTo>
                  <a:pt x="4609" y="13913"/>
                </a:lnTo>
                <a:close/>
                <a:moveTo>
                  <a:pt x="7150" y="13913"/>
                </a:moveTo>
                <a:lnTo>
                  <a:pt x="7150" y="16373"/>
                </a:lnTo>
                <a:lnTo>
                  <a:pt x="9365" y="16373"/>
                </a:lnTo>
                <a:lnTo>
                  <a:pt x="9365" y="13913"/>
                </a:lnTo>
                <a:lnTo>
                  <a:pt x="7150" y="13913"/>
                </a:lnTo>
                <a:close/>
                <a:moveTo>
                  <a:pt x="9692" y="13913"/>
                </a:moveTo>
                <a:lnTo>
                  <a:pt x="9692" y="16373"/>
                </a:lnTo>
                <a:lnTo>
                  <a:pt x="11907" y="16373"/>
                </a:lnTo>
                <a:lnTo>
                  <a:pt x="11907" y="13913"/>
                </a:lnTo>
                <a:lnTo>
                  <a:pt x="9692" y="13913"/>
                </a:lnTo>
                <a:close/>
                <a:moveTo>
                  <a:pt x="12233" y="13913"/>
                </a:moveTo>
                <a:lnTo>
                  <a:pt x="12233" y="16373"/>
                </a:lnTo>
                <a:lnTo>
                  <a:pt x="14448" y="16373"/>
                </a:lnTo>
                <a:lnTo>
                  <a:pt x="14448" y="13913"/>
                </a:lnTo>
                <a:lnTo>
                  <a:pt x="12233" y="13913"/>
                </a:lnTo>
                <a:close/>
                <a:moveTo>
                  <a:pt x="14774" y="13913"/>
                </a:moveTo>
                <a:lnTo>
                  <a:pt x="14774" y="16373"/>
                </a:lnTo>
                <a:lnTo>
                  <a:pt x="16989" y="16373"/>
                </a:lnTo>
                <a:lnTo>
                  <a:pt x="16989" y="13913"/>
                </a:lnTo>
                <a:lnTo>
                  <a:pt x="14774" y="13913"/>
                </a:lnTo>
                <a:close/>
                <a:moveTo>
                  <a:pt x="17316" y="13913"/>
                </a:moveTo>
                <a:lnTo>
                  <a:pt x="17316" y="16373"/>
                </a:lnTo>
                <a:lnTo>
                  <a:pt x="19530" y="16373"/>
                </a:lnTo>
                <a:lnTo>
                  <a:pt x="19530" y="13913"/>
                </a:lnTo>
                <a:lnTo>
                  <a:pt x="17316" y="13913"/>
                </a:lnTo>
                <a:close/>
                <a:moveTo>
                  <a:pt x="2068" y="16735"/>
                </a:moveTo>
                <a:lnTo>
                  <a:pt x="2068" y="19195"/>
                </a:lnTo>
                <a:lnTo>
                  <a:pt x="4283" y="19195"/>
                </a:lnTo>
                <a:lnTo>
                  <a:pt x="4283" y="16735"/>
                </a:lnTo>
                <a:lnTo>
                  <a:pt x="2068" y="16735"/>
                </a:lnTo>
                <a:close/>
                <a:moveTo>
                  <a:pt x="4609" y="16735"/>
                </a:moveTo>
                <a:lnTo>
                  <a:pt x="4609" y="19195"/>
                </a:lnTo>
                <a:lnTo>
                  <a:pt x="6824" y="19195"/>
                </a:lnTo>
                <a:lnTo>
                  <a:pt x="6824" y="16735"/>
                </a:lnTo>
                <a:lnTo>
                  <a:pt x="4609" y="16735"/>
                </a:lnTo>
                <a:close/>
                <a:moveTo>
                  <a:pt x="7150" y="16735"/>
                </a:moveTo>
                <a:lnTo>
                  <a:pt x="7150" y="19195"/>
                </a:lnTo>
                <a:lnTo>
                  <a:pt x="9365" y="19195"/>
                </a:lnTo>
                <a:lnTo>
                  <a:pt x="9365" y="16735"/>
                </a:lnTo>
                <a:lnTo>
                  <a:pt x="7150" y="16735"/>
                </a:lnTo>
                <a:close/>
                <a:moveTo>
                  <a:pt x="9692" y="16735"/>
                </a:moveTo>
                <a:lnTo>
                  <a:pt x="9692" y="19195"/>
                </a:lnTo>
                <a:lnTo>
                  <a:pt x="11907" y="19195"/>
                </a:lnTo>
                <a:lnTo>
                  <a:pt x="11907" y="16735"/>
                </a:lnTo>
                <a:lnTo>
                  <a:pt x="9692" y="16735"/>
                </a:lnTo>
                <a:close/>
                <a:moveTo>
                  <a:pt x="12233" y="16735"/>
                </a:moveTo>
                <a:lnTo>
                  <a:pt x="12233" y="19195"/>
                </a:lnTo>
                <a:lnTo>
                  <a:pt x="14448" y="19195"/>
                </a:lnTo>
                <a:lnTo>
                  <a:pt x="14448" y="16735"/>
                </a:lnTo>
                <a:lnTo>
                  <a:pt x="12233" y="16735"/>
                </a:lnTo>
                <a:close/>
                <a:moveTo>
                  <a:pt x="14774" y="16735"/>
                </a:moveTo>
                <a:lnTo>
                  <a:pt x="14774" y="19195"/>
                </a:lnTo>
                <a:lnTo>
                  <a:pt x="16989" y="19195"/>
                </a:lnTo>
                <a:lnTo>
                  <a:pt x="16989" y="16735"/>
                </a:lnTo>
                <a:lnTo>
                  <a:pt x="14774" y="16735"/>
                </a:lnTo>
                <a:close/>
                <a:moveTo>
                  <a:pt x="17316" y="16735"/>
                </a:moveTo>
                <a:lnTo>
                  <a:pt x="17316" y="19195"/>
                </a:lnTo>
                <a:lnTo>
                  <a:pt x="19530" y="19195"/>
                </a:lnTo>
                <a:lnTo>
                  <a:pt x="19530" y="16735"/>
                </a:lnTo>
                <a:lnTo>
                  <a:pt x="17316" y="16735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271" name="Erlenmeyer Flask"/>
          <p:cNvSpPr/>
          <p:nvPr/>
        </p:nvSpPr>
        <p:spPr>
          <a:xfrm>
            <a:off x="13794581" y="19702935"/>
            <a:ext cx="1179275" cy="16981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94" h="21600" extrusionOk="0">
                <a:moveTo>
                  <a:pt x="7609" y="0"/>
                </a:moveTo>
                <a:cubicBezTo>
                  <a:pt x="7178" y="0"/>
                  <a:pt x="6826" y="248"/>
                  <a:pt x="6826" y="552"/>
                </a:cubicBezTo>
                <a:cubicBezTo>
                  <a:pt x="6826" y="856"/>
                  <a:pt x="7178" y="1104"/>
                  <a:pt x="7609" y="1104"/>
                </a:cubicBezTo>
                <a:lnTo>
                  <a:pt x="7978" y="1104"/>
                </a:lnTo>
                <a:lnTo>
                  <a:pt x="7978" y="5587"/>
                </a:lnTo>
                <a:lnTo>
                  <a:pt x="53" y="20785"/>
                </a:lnTo>
                <a:cubicBezTo>
                  <a:pt x="-153" y="21181"/>
                  <a:pt x="264" y="21600"/>
                  <a:pt x="863" y="21600"/>
                </a:cubicBezTo>
                <a:lnTo>
                  <a:pt x="20433" y="21600"/>
                </a:lnTo>
                <a:cubicBezTo>
                  <a:pt x="21032" y="21600"/>
                  <a:pt x="21447" y="21181"/>
                  <a:pt x="21241" y="20785"/>
                </a:cubicBezTo>
                <a:lnTo>
                  <a:pt x="13318" y="5587"/>
                </a:lnTo>
                <a:lnTo>
                  <a:pt x="13318" y="1104"/>
                </a:lnTo>
                <a:lnTo>
                  <a:pt x="13687" y="1104"/>
                </a:lnTo>
                <a:cubicBezTo>
                  <a:pt x="14119" y="1104"/>
                  <a:pt x="14470" y="856"/>
                  <a:pt x="14470" y="552"/>
                </a:cubicBezTo>
                <a:cubicBezTo>
                  <a:pt x="14470" y="248"/>
                  <a:pt x="14119" y="0"/>
                  <a:pt x="13687" y="0"/>
                </a:cubicBezTo>
                <a:lnTo>
                  <a:pt x="7609" y="0"/>
                </a:lnTo>
                <a:close/>
                <a:moveTo>
                  <a:pt x="9109" y="7347"/>
                </a:moveTo>
                <a:lnTo>
                  <a:pt x="12202" y="7347"/>
                </a:lnTo>
                <a:lnTo>
                  <a:pt x="12202" y="7725"/>
                </a:lnTo>
                <a:lnTo>
                  <a:pt x="9109" y="7725"/>
                </a:lnTo>
                <a:lnTo>
                  <a:pt x="9109" y="7347"/>
                </a:lnTo>
                <a:close/>
                <a:moveTo>
                  <a:pt x="10498" y="8383"/>
                </a:moveTo>
                <a:lnTo>
                  <a:pt x="12199" y="8383"/>
                </a:lnTo>
                <a:lnTo>
                  <a:pt x="12199" y="8761"/>
                </a:lnTo>
                <a:lnTo>
                  <a:pt x="10498" y="8761"/>
                </a:lnTo>
                <a:lnTo>
                  <a:pt x="10498" y="8383"/>
                </a:lnTo>
                <a:close/>
                <a:moveTo>
                  <a:pt x="10498" y="9420"/>
                </a:moveTo>
                <a:lnTo>
                  <a:pt x="12199" y="9420"/>
                </a:lnTo>
                <a:lnTo>
                  <a:pt x="12199" y="9798"/>
                </a:lnTo>
                <a:lnTo>
                  <a:pt x="10498" y="9798"/>
                </a:lnTo>
                <a:lnTo>
                  <a:pt x="10498" y="9420"/>
                </a:lnTo>
                <a:close/>
                <a:moveTo>
                  <a:pt x="10496" y="10457"/>
                </a:moveTo>
                <a:lnTo>
                  <a:pt x="12197" y="10457"/>
                </a:lnTo>
                <a:lnTo>
                  <a:pt x="12197" y="10834"/>
                </a:lnTo>
                <a:lnTo>
                  <a:pt x="10496" y="10834"/>
                </a:lnTo>
                <a:lnTo>
                  <a:pt x="10496" y="10457"/>
                </a:lnTo>
                <a:close/>
                <a:moveTo>
                  <a:pt x="9104" y="11494"/>
                </a:moveTo>
                <a:lnTo>
                  <a:pt x="12197" y="11494"/>
                </a:lnTo>
                <a:lnTo>
                  <a:pt x="12197" y="11870"/>
                </a:lnTo>
                <a:lnTo>
                  <a:pt x="9104" y="11870"/>
                </a:lnTo>
                <a:lnTo>
                  <a:pt x="9104" y="11494"/>
                </a:lnTo>
                <a:close/>
                <a:moveTo>
                  <a:pt x="10494" y="12530"/>
                </a:moveTo>
                <a:lnTo>
                  <a:pt x="12195" y="12530"/>
                </a:lnTo>
                <a:lnTo>
                  <a:pt x="12195" y="12906"/>
                </a:lnTo>
                <a:lnTo>
                  <a:pt x="10494" y="12906"/>
                </a:lnTo>
                <a:lnTo>
                  <a:pt x="10494" y="12530"/>
                </a:lnTo>
                <a:close/>
                <a:moveTo>
                  <a:pt x="10494" y="13566"/>
                </a:moveTo>
                <a:lnTo>
                  <a:pt x="12195" y="13566"/>
                </a:lnTo>
                <a:lnTo>
                  <a:pt x="12195" y="13944"/>
                </a:lnTo>
                <a:lnTo>
                  <a:pt x="10494" y="13944"/>
                </a:lnTo>
                <a:lnTo>
                  <a:pt x="10494" y="13566"/>
                </a:lnTo>
                <a:close/>
                <a:moveTo>
                  <a:pt x="10491" y="14602"/>
                </a:moveTo>
                <a:lnTo>
                  <a:pt x="12195" y="14602"/>
                </a:lnTo>
                <a:lnTo>
                  <a:pt x="12192" y="14980"/>
                </a:lnTo>
                <a:lnTo>
                  <a:pt x="10491" y="14980"/>
                </a:lnTo>
                <a:lnTo>
                  <a:pt x="10491" y="14602"/>
                </a:lnTo>
                <a:close/>
                <a:moveTo>
                  <a:pt x="9099" y="15638"/>
                </a:moveTo>
                <a:lnTo>
                  <a:pt x="12192" y="15638"/>
                </a:lnTo>
                <a:lnTo>
                  <a:pt x="12192" y="16016"/>
                </a:lnTo>
                <a:lnTo>
                  <a:pt x="9099" y="16016"/>
                </a:lnTo>
                <a:lnTo>
                  <a:pt x="9099" y="15638"/>
                </a:lnTo>
                <a:close/>
                <a:moveTo>
                  <a:pt x="10489" y="16674"/>
                </a:moveTo>
                <a:lnTo>
                  <a:pt x="12192" y="16674"/>
                </a:lnTo>
                <a:lnTo>
                  <a:pt x="12190" y="17052"/>
                </a:lnTo>
                <a:lnTo>
                  <a:pt x="10489" y="17052"/>
                </a:lnTo>
                <a:lnTo>
                  <a:pt x="10489" y="16674"/>
                </a:lnTo>
                <a:close/>
                <a:moveTo>
                  <a:pt x="10489" y="17710"/>
                </a:moveTo>
                <a:lnTo>
                  <a:pt x="12190" y="17710"/>
                </a:lnTo>
                <a:lnTo>
                  <a:pt x="12190" y="18088"/>
                </a:lnTo>
                <a:lnTo>
                  <a:pt x="10489" y="18088"/>
                </a:lnTo>
                <a:lnTo>
                  <a:pt x="10489" y="17710"/>
                </a:lnTo>
                <a:close/>
                <a:moveTo>
                  <a:pt x="10489" y="18746"/>
                </a:moveTo>
                <a:lnTo>
                  <a:pt x="12190" y="18746"/>
                </a:lnTo>
                <a:lnTo>
                  <a:pt x="12187" y="19124"/>
                </a:lnTo>
                <a:lnTo>
                  <a:pt x="10486" y="19124"/>
                </a:lnTo>
                <a:lnTo>
                  <a:pt x="10489" y="18746"/>
                </a:lnTo>
                <a:close/>
                <a:moveTo>
                  <a:pt x="9095" y="19783"/>
                </a:moveTo>
                <a:lnTo>
                  <a:pt x="12187" y="19783"/>
                </a:lnTo>
                <a:lnTo>
                  <a:pt x="12187" y="20161"/>
                </a:lnTo>
                <a:lnTo>
                  <a:pt x="9095" y="20161"/>
                </a:lnTo>
                <a:lnTo>
                  <a:pt x="9095" y="19783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272" name="Organisation"/>
          <p:cNvSpPr/>
          <p:nvPr/>
        </p:nvSpPr>
        <p:spPr>
          <a:xfrm>
            <a:off x="43106097" y="8957695"/>
            <a:ext cx="1673266" cy="1437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974" y="0"/>
                </a:moveTo>
                <a:cubicBezTo>
                  <a:pt x="7706" y="0"/>
                  <a:pt x="7487" y="255"/>
                  <a:pt x="7487" y="566"/>
                </a:cubicBezTo>
                <a:lnTo>
                  <a:pt x="7487" y="3615"/>
                </a:lnTo>
                <a:cubicBezTo>
                  <a:pt x="7487" y="3926"/>
                  <a:pt x="7706" y="4181"/>
                  <a:pt x="7974" y="4181"/>
                </a:cubicBezTo>
                <a:lnTo>
                  <a:pt x="10530" y="4181"/>
                </a:lnTo>
                <a:lnTo>
                  <a:pt x="10530" y="7322"/>
                </a:lnTo>
                <a:lnTo>
                  <a:pt x="3210" y="7322"/>
                </a:lnTo>
                <a:cubicBezTo>
                  <a:pt x="3102" y="7322"/>
                  <a:pt x="3015" y="7425"/>
                  <a:pt x="3015" y="7550"/>
                </a:cubicBezTo>
                <a:lnTo>
                  <a:pt x="3015" y="10705"/>
                </a:lnTo>
                <a:lnTo>
                  <a:pt x="974" y="10705"/>
                </a:lnTo>
                <a:cubicBezTo>
                  <a:pt x="706" y="10705"/>
                  <a:pt x="487" y="10960"/>
                  <a:pt x="487" y="11271"/>
                </a:cubicBezTo>
                <a:lnTo>
                  <a:pt x="487" y="13737"/>
                </a:lnTo>
                <a:cubicBezTo>
                  <a:pt x="487" y="14049"/>
                  <a:pt x="706" y="14304"/>
                  <a:pt x="974" y="14304"/>
                </a:cubicBezTo>
                <a:lnTo>
                  <a:pt x="3015" y="14304"/>
                </a:lnTo>
                <a:lnTo>
                  <a:pt x="3015" y="17244"/>
                </a:lnTo>
                <a:lnTo>
                  <a:pt x="1350" y="17244"/>
                </a:lnTo>
                <a:cubicBezTo>
                  <a:pt x="1243" y="17244"/>
                  <a:pt x="1156" y="17345"/>
                  <a:pt x="1156" y="17470"/>
                </a:cubicBezTo>
                <a:lnTo>
                  <a:pt x="1156" y="19454"/>
                </a:lnTo>
                <a:lnTo>
                  <a:pt x="274" y="19454"/>
                </a:lnTo>
                <a:cubicBezTo>
                  <a:pt x="124" y="19454"/>
                  <a:pt x="0" y="19598"/>
                  <a:pt x="0" y="19773"/>
                </a:cubicBezTo>
                <a:lnTo>
                  <a:pt x="0" y="21281"/>
                </a:lnTo>
                <a:cubicBezTo>
                  <a:pt x="0" y="21456"/>
                  <a:pt x="124" y="21600"/>
                  <a:pt x="274" y="21600"/>
                </a:cubicBezTo>
                <a:lnTo>
                  <a:pt x="2579" y="21600"/>
                </a:lnTo>
                <a:cubicBezTo>
                  <a:pt x="2729" y="21600"/>
                  <a:pt x="2853" y="21456"/>
                  <a:pt x="2853" y="21281"/>
                </a:cubicBezTo>
                <a:lnTo>
                  <a:pt x="2853" y="19773"/>
                </a:lnTo>
                <a:cubicBezTo>
                  <a:pt x="2853" y="19599"/>
                  <a:pt x="2729" y="19454"/>
                  <a:pt x="2579" y="19454"/>
                </a:cubicBezTo>
                <a:lnTo>
                  <a:pt x="1697" y="19454"/>
                </a:lnTo>
                <a:lnTo>
                  <a:pt x="1697" y="18111"/>
                </a:lnTo>
                <a:cubicBezTo>
                  <a:pt x="1697" y="17987"/>
                  <a:pt x="1784" y="17885"/>
                  <a:pt x="1891" y="17885"/>
                </a:cubicBezTo>
                <a:lnTo>
                  <a:pt x="4629" y="17885"/>
                </a:lnTo>
                <a:cubicBezTo>
                  <a:pt x="4736" y="17885"/>
                  <a:pt x="4824" y="17987"/>
                  <a:pt x="4824" y="18111"/>
                </a:cubicBezTo>
                <a:lnTo>
                  <a:pt x="4824" y="19454"/>
                </a:lnTo>
                <a:lnTo>
                  <a:pt x="3941" y="19454"/>
                </a:lnTo>
                <a:cubicBezTo>
                  <a:pt x="3791" y="19454"/>
                  <a:pt x="3668" y="19598"/>
                  <a:pt x="3668" y="19773"/>
                </a:cubicBezTo>
                <a:lnTo>
                  <a:pt x="3668" y="21281"/>
                </a:lnTo>
                <a:cubicBezTo>
                  <a:pt x="3668" y="21456"/>
                  <a:pt x="3791" y="21600"/>
                  <a:pt x="3941" y="21600"/>
                </a:cubicBezTo>
                <a:lnTo>
                  <a:pt x="6247" y="21600"/>
                </a:lnTo>
                <a:cubicBezTo>
                  <a:pt x="6397" y="21600"/>
                  <a:pt x="6519" y="21456"/>
                  <a:pt x="6519" y="21281"/>
                </a:cubicBezTo>
                <a:lnTo>
                  <a:pt x="6519" y="19773"/>
                </a:lnTo>
                <a:cubicBezTo>
                  <a:pt x="6519" y="19599"/>
                  <a:pt x="6397" y="19454"/>
                  <a:pt x="6247" y="19454"/>
                </a:cubicBezTo>
                <a:lnTo>
                  <a:pt x="5365" y="19454"/>
                </a:lnTo>
                <a:lnTo>
                  <a:pt x="5365" y="17470"/>
                </a:lnTo>
                <a:cubicBezTo>
                  <a:pt x="5365" y="17345"/>
                  <a:pt x="5277" y="17244"/>
                  <a:pt x="5170" y="17244"/>
                </a:cubicBezTo>
                <a:lnTo>
                  <a:pt x="3556" y="17244"/>
                </a:lnTo>
                <a:lnTo>
                  <a:pt x="3556" y="14304"/>
                </a:lnTo>
                <a:lnTo>
                  <a:pt x="5549" y="14304"/>
                </a:lnTo>
                <a:cubicBezTo>
                  <a:pt x="5816" y="14304"/>
                  <a:pt x="6035" y="14049"/>
                  <a:pt x="6035" y="13737"/>
                </a:cubicBezTo>
                <a:lnTo>
                  <a:pt x="6035" y="11271"/>
                </a:lnTo>
                <a:cubicBezTo>
                  <a:pt x="6035" y="10960"/>
                  <a:pt x="5816" y="10705"/>
                  <a:pt x="5549" y="10705"/>
                </a:cubicBezTo>
                <a:lnTo>
                  <a:pt x="3556" y="10705"/>
                </a:lnTo>
                <a:lnTo>
                  <a:pt x="3556" y="8179"/>
                </a:lnTo>
                <a:cubicBezTo>
                  <a:pt x="3556" y="8055"/>
                  <a:pt x="3643" y="7951"/>
                  <a:pt x="3750" y="7951"/>
                </a:cubicBezTo>
                <a:lnTo>
                  <a:pt x="10530" y="7951"/>
                </a:lnTo>
                <a:lnTo>
                  <a:pt x="10530" y="10705"/>
                </a:lnTo>
                <a:lnTo>
                  <a:pt x="8513" y="10705"/>
                </a:lnTo>
                <a:cubicBezTo>
                  <a:pt x="8246" y="10705"/>
                  <a:pt x="8026" y="10960"/>
                  <a:pt x="8026" y="11271"/>
                </a:cubicBezTo>
                <a:lnTo>
                  <a:pt x="8026" y="13737"/>
                </a:lnTo>
                <a:cubicBezTo>
                  <a:pt x="8026" y="14049"/>
                  <a:pt x="8246" y="14304"/>
                  <a:pt x="8513" y="14304"/>
                </a:cubicBezTo>
                <a:lnTo>
                  <a:pt x="10530" y="14304"/>
                </a:lnTo>
                <a:lnTo>
                  <a:pt x="10530" y="17244"/>
                </a:lnTo>
                <a:lnTo>
                  <a:pt x="8890" y="17244"/>
                </a:lnTo>
                <a:cubicBezTo>
                  <a:pt x="8783" y="17244"/>
                  <a:pt x="8696" y="17345"/>
                  <a:pt x="8696" y="17470"/>
                </a:cubicBezTo>
                <a:lnTo>
                  <a:pt x="8696" y="19454"/>
                </a:lnTo>
                <a:lnTo>
                  <a:pt x="7790" y="19454"/>
                </a:lnTo>
                <a:cubicBezTo>
                  <a:pt x="7640" y="19454"/>
                  <a:pt x="7516" y="19598"/>
                  <a:pt x="7516" y="19773"/>
                </a:cubicBezTo>
                <a:lnTo>
                  <a:pt x="7516" y="21281"/>
                </a:lnTo>
                <a:cubicBezTo>
                  <a:pt x="7516" y="21456"/>
                  <a:pt x="7640" y="21600"/>
                  <a:pt x="7790" y="21600"/>
                </a:cubicBezTo>
                <a:lnTo>
                  <a:pt x="10095" y="21600"/>
                </a:lnTo>
                <a:cubicBezTo>
                  <a:pt x="10245" y="21600"/>
                  <a:pt x="10367" y="21456"/>
                  <a:pt x="10367" y="21281"/>
                </a:cubicBezTo>
                <a:lnTo>
                  <a:pt x="10367" y="19773"/>
                </a:lnTo>
                <a:cubicBezTo>
                  <a:pt x="10367" y="19599"/>
                  <a:pt x="10245" y="19454"/>
                  <a:pt x="10095" y="19454"/>
                </a:cubicBezTo>
                <a:lnTo>
                  <a:pt x="9237" y="19454"/>
                </a:lnTo>
                <a:lnTo>
                  <a:pt x="9237" y="18111"/>
                </a:lnTo>
                <a:cubicBezTo>
                  <a:pt x="9237" y="17987"/>
                  <a:pt x="9324" y="17885"/>
                  <a:pt x="9431" y="17885"/>
                </a:cubicBezTo>
                <a:lnTo>
                  <a:pt x="12169" y="17885"/>
                </a:lnTo>
                <a:cubicBezTo>
                  <a:pt x="12276" y="17885"/>
                  <a:pt x="12363" y="17987"/>
                  <a:pt x="12363" y="18111"/>
                </a:cubicBezTo>
                <a:lnTo>
                  <a:pt x="12363" y="19454"/>
                </a:lnTo>
                <a:lnTo>
                  <a:pt x="11505" y="19454"/>
                </a:lnTo>
                <a:cubicBezTo>
                  <a:pt x="11355" y="19454"/>
                  <a:pt x="11233" y="19599"/>
                  <a:pt x="11233" y="19773"/>
                </a:cubicBezTo>
                <a:lnTo>
                  <a:pt x="11233" y="21281"/>
                </a:lnTo>
                <a:cubicBezTo>
                  <a:pt x="11233" y="21456"/>
                  <a:pt x="11355" y="21600"/>
                  <a:pt x="11505" y="21600"/>
                </a:cubicBezTo>
                <a:lnTo>
                  <a:pt x="13810" y="21600"/>
                </a:lnTo>
                <a:cubicBezTo>
                  <a:pt x="13960" y="21600"/>
                  <a:pt x="14084" y="21456"/>
                  <a:pt x="14084" y="21281"/>
                </a:cubicBezTo>
                <a:lnTo>
                  <a:pt x="14084" y="19773"/>
                </a:lnTo>
                <a:cubicBezTo>
                  <a:pt x="14084" y="19599"/>
                  <a:pt x="13960" y="19454"/>
                  <a:pt x="13810" y="19454"/>
                </a:cubicBezTo>
                <a:lnTo>
                  <a:pt x="12904" y="19454"/>
                </a:lnTo>
                <a:lnTo>
                  <a:pt x="12904" y="17470"/>
                </a:lnTo>
                <a:cubicBezTo>
                  <a:pt x="12904" y="17345"/>
                  <a:pt x="12817" y="17244"/>
                  <a:pt x="12710" y="17244"/>
                </a:cubicBezTo>
                <a:lnTo>
                  <a:pt x="11070" y="17244"/>
                </a:lnTo>
                <a:lnTo>
                  <a:pt x="11070" y="14304"/>
                </a:lnTo>
                <a:lnTo>
                  <a:pt x="13087" y="14304"/>
                </a:lnTo>
                <a:cubicBezTo>
                  <a:pt x="13354" y="14304"/>
                  <a:pt x="13574" y="14049"/>
                  <a:pt x="13574" y="13737"/>
                </a:cubicBezTo>
                <a:lnTo>
                  <a:pt x="13574" y="11271"/>
                </a:lnTo>
                <a:cubicBezTo>
                  <a:pt x="13574" y="10960"/>
                  <a:pt x="13354" y="10705"/>
                  <a:pt x="13087" y="10705"/>
                </a:cubicBezTo>
                <a:lnTo>
                  <a:pt x="11070" y="10705"/>
                </a:lnTo>
                <a:lnTo>
                  <a:pt x="11070" y="7951"/>
                </a:lnTo>
                <a:lnTo>
                  <a:pt x="17850" y="7951"/>
                </a:lnTo>
                <a:cubicBezTo>
                  <a:pt x="17957" y="7951"/>
                  <a:pt x="18044" y="8055"/>
                  <a:pt x="18044" y="8179"/>
                </a:cubicBezTo>
                <a:lnTo>
                  <a:pt x="18044" y="10705"/>
                </a:lnTo>
                <a:lnTo>
                  <a:pt x="16051" y="10705"/>
                </a:lnTo>
                <a:cubicBezTo>
                  <a:pt x="15784" y="10705"/>
                  <a:pt x="15565" y="10960"/>
                  <a:pt x="15565" y="11271"/>
                </a:cubicBezTo>
                <a:lnTo>
                  <a:pt x="15565" y="13737"/>
                </a:lnTo>
                <a:cubicBezTo>
                  <a:pt x="15565" y="14049"/>
                  <a:pt x="15784" y="14304"/>
                  <a:pt x="16051" y="14304"/>
                </a:cubicBezTo>
                <a:lnTo>
                  <a:pt x="18044" y="14304"/>
                </a:lnTo>
                <a:lnTo>
                  <a:pt x="18044" y="17244"/>
                </a:lnTo>
                <a:lnTo>
                  <a:pt x="16430" y="17244"/>
                </a:lnTo>
                <a:cubicBezTo>
                  <a:pt x="16323" y="17244"/>
                  <a:pt x="16235" y="17345"/>
                  <a:pt x="16235" y="17470"/>
                </a:cubicBezTo>
                <a:lnTo>
                  <a:pt x="16235" y="19454"/>
                </a:lnTo>
                <a:lnTo>
                  <a:pt x="15353" y="19454"/>
                </a:lnTo>
                <a:cubicBezTo>
                  <a:pt x="15203" y="19454"/>
                  <a:pt x="15079" y="19599"/>
                  <a:pt x="15079" y="19773"/>
                </a:cubicBezTo>
                <a:lnTo>
                  <a:pt x="15079" y="21281"/>
                </a:lnTo>
                <a:cubicBezTo>
                  <a:pt x="15079" y="21456"/>
                  <a:pt x="15203" y="21600"/>
                  <a:pt x="15353" y="21600"/>
                </a:cubicBezTo>
                <a:lnTo>
                  <a:pt x="17659" y="21600"/>
                </a:lnTo>
                <a:cubicBezTo>
                  <a:pt x="17809" y="21600"/>
                  <a:pt x="17931" y="21456"/>
                  <a:pt x="17931" y="21281"/>
                </a:cubicBezTo>
                <a:lnTo>
                  <a:pt x="17931" y="19773"/>
                </a:lnTo>
                <a:cubicBezTo>
                  <a:pt x="17931" y="19599"/>
                  <a:pt x="17809" y="19454"/>
                  <a:pt x="17659" y="19454"/>
                </a:cubicBezTo>
                <a:lnTo>
                  <a:pt x="16776" y="19454"/>
                </a:lnTo>
                <a:lnTo>
                  <a:pt x="16776" y="18111"/>
                </a:lnTo>
                <a:cubicBezTo>
                  <a:pt x="16776" y="17987"/>
                  <a:pt x="16864" y="17885"/>
                  <a:pt x="16971" y="17885"/>
                </a:cubicBezTo>
                <a:lnTo>
                  <a:pt x="19709" y="17885"/>
                </a:lnTo>
                <a:cubicBezTo>
                  <a:pt x="19816" y="17885"/>
                  <a:pt x="19903" y="17987"/>
                  <a:pt x="19903" y="18111"/>
                </a:cubicBezTo>
                <a:lnTo>
                  <a:pt x="19903" y="19454"/>
                </a:lnTo>
                <a:lnTo>
                  <a:pt x="19021" y="19454"/>
                </a:lnTo>
                <a:cubicBezTo>
                  <a:pt x="18871" y="19454"/>
                  <a:pt x="18747" y="19599"/>
                  <a:pt x="18747" y="19773"/>
                </a:cubicBezTo>
                <a:lnTo>
                  <a:pt x="18747" y="21281"/>
                </a:lnTo>
                <a:cubicBezTo>
                  <a:pt x="18747" y="21456"/>
                  <a:pt x="18871" y="21600"/>
                  <a:pt x="19021" y="21600"/>
                </a:cubicBezTo>
                <a:lnTo>
                  <a:pt x="21326" y="21600"/>
                </a:lnTo>
                <a:cubicBezTo>
                  <a:pt x="21476" y="21600"/>
                  <a:pt x="21600" y="21456"/>
                  <a:pt x="21600" y="21281"/>
                </a:cubicBezTo>
                <a:lnTo>
                  <a:pt x="21600" y="19773"/>
                </a:lnTo>
                <a:cubicBezTo>
                  <a:pt x="21600" y="19599"/>
                  <a:pt x="21476" y="19454"/>
                  <a:pt x="21326" y="19454"/>
                </a:cubicBezTo>
                <a:lnTo>
                  <a:pt x="20444" y="19454"/>
                </a:lnTo>
                <a:lnTo>
                  <a:pt x="20444" y="17470"/>
                </a:lnTo>
                <a:cubicBezTo>
                  <a:pt x="20444" y="17345"/>
                  <a:pt x="20357" y="17244"/>
                  <a:pt x="20250" y="17244"/>
                </a:cubicBezTo>
                <a:lnTo>
                  <a:pt x="18585" y="17244"/>
                </a:lnTo>
                <a:lnTo>
                  <a:pt x="18585" y="14304"/>
                </a:lnTo>
                <a:lnTo>
                  <a:pt x="20626" y="14304"/>
                </a:lnTo>
                <a:cubicBezTo>
                  <a:pt x="20894" y="14304"/>
                  <a:pt x="21113" y="14049"/>
                  <a:pt x="21113" y="13737"/>
                </a:cubicBezTo>
                <a:lnTo>
                  <a:pt x="21113" y="11271"/>
                </a:lnTo>
                <a:cubicBezTo>
                  <a:pt x="21113" y="10960"/>
                  <a:pt x="20894" y="10705"/>
                  <a:pt x="20626" y="10705"/>
                </a:cubicBezTo>
                <a:lnTo>
                  <a:pt x="18585" y="10705"/>
                </a:lnTo>
                <a:lnTo>
                  <a:pt x="18585" y="7550"/>
                </a:lnTo>
                <a:cubicBezTo>
                  <a:pt x="18585" y="7425"/>
                  <a:pt x="18498" y="7322"/>
                  <a:pt x="18390" y="7322"/>
                </a:cubicBezTo>
                <a:lnTo>
                  <a:pt x="11070" y="7322"/>
                </a:lnTo>
                <a:lnTo>
                  <a:pt x="11070" y="4181"/>
                </a:lnTo>
                <a:lnTo>
                  <a:pt x="13626" y="4181"/>
                </a:lnTo>
                <a:cubicBezTo>
                  <a:pt x="13894" y="4181"/>
                  <a:pt x="14113" y="3926"/>
                  <a:pt x="14113" y="3615"/>
                </a:cubicBezTo>
                <a:lnTo>
                  <a:pt x="14113" y="566"/>
                </a:lnTo>
                <a:cubicBezTo>
                  <a:pt x="14113" y="255"/>
                  <a:pt x="13894" y="0"/>
                  <a:pt x="13626" y="0"/>
                </a:cubicBezTo>
                <a:lnTo>
                  <a:pt x="10800" y="0"/>
                </a:lnTo>
                <a:lnTo>
                  <a:pt x="7974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273" name="Name…"/>
          <p:cNvSpPr txBox="1"/>
          <p:nvPr/>
        </p:nvSpPr>
        <p:spPr>
          <a:xfrm>
            <a:off x="30884297" y="20742428"/>
            <a:ext cx="6994635" cy="3440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Name </a:t>
            </a:r>
          </a:p>
          <a:p>
            <a:pPr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Course of study </a:t>
            </a:r>
          </a:p>
          <a:p>
            <a:pPr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IAAS taken courses and grade</a:t>
            </a:r>
          </a:p>
          <a:p>
            <a:pPr lvl="4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Relation of the topic to IAAS</a:t>
            </a:r>
          </a:p>
        </p:txBody>
      </p:sp>
      <p:sp>
        <p:nvSpPr>
          <p:cNvPr id="274" name="Mortarboard"/>
          <p:cNvSpPr/>
          <p:nvPr/>
        </p:nvSpPr>
        <p:spPr>
          <a:xfrm>
            <a:off x="41947957" y="19585945"/>
            <a:ext cx="2626835" cy="1437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0" y="6520"/>
                </a:lnTo>
                <a:lnTo>
                  <a:pt x="10800" y="13043"/>
                </a:lnTo>
                <a:lnTo>
                  <a:pt x="18745" y="8243"/>
                </a:lnTo>
                <a:lnTo>
                  <a:pt x="18745" y="10509"/>
                </a:lnTo>
                <a:cubicBezTo>
                  <a:pt x="18606" y="10673"/>
                  <a:pt x="18515" y="10958"/>
                  <a:pt x="18515" y="11282"/>
                </a:cubicBezTo>
                <a:cubicBezTo>
                  <a:pt x="18515" y="11519"/>
                  <a:pt x="18563" y="11733"/>
                  <a:pt x="18644" y="11896"/>
                </a:cubicBezTo>
                <a:cubicBezTo>
                  <a:pt x="18499" y="12008"/>
                  <a:pt x="18399" y="12270"/>
                  <a:pt x="18399" y="12574"/>
                </a:cubicBezTo>
                <a:lnTo>
                  <a:pt x="18399" y="21301"/>
                </a:lnTo>
                <a:cubicBezTo>
                  <a:pt x="18553" y="21484"/>
                  <a:pt x="18772" y="21600"/>
                  <a:pt x="19018" y="21600"/>
                </a:cubicBezTo>
                <a:cubicBezTo>
                  <a:pt x="19264" y="21600"/>
                  <a:pt x="19483" y="21484"/>
                  <a:pt x="19637" y="21301"/>
                </a:cubicBezTo>
                <a:lnTo>
                  <a:pt x="19637" y="12556"/>
                </a:lnTo>
                <a:cubicBezTo>
                  <a:pt x="19637" y="12255"/>
                  <a:pt x="19538" y="11998"/>
                  <a:pt x="19396" y="11887"/>
                </a:cubicBezTo>
                <a:cubicBezTo>
                  <a:pt x="19474" y="11725"/>
                  <a:pt x="19523" y="11515"/>
                  <a:pt x="19523" y="11282"/>
                </a:cubicBezTo>
                <a:cubicBezTo>
                  <a:pt x="19523" y="10958"/>
                  <a:pt x="19430" y="10673"/>
                  <a:pt x="19292" y="10509"/>
                </a:cubicBezTo>
                <a:lnTo>
                  <a:pt x="19292" y="7913"/>
                </a:lnTo>
                <a:lnTo>
                  <a:pt x="21600" y="6520"/>
                </a:lnTo>
                <a:lnTo>
                  <a:pt x="10800" y="0"/>
                </a:lnTo>
                <a:close/>
                <a:moveTo>
                  <a:pt x="10819" y="5598"/>
                </a:moveTo>
                <a:cubicBezTo>
                  <a:pt x="11223" y="5598"/>
                  <a:pt x="11551" y="5819"/>
                  <a:pt x="11551" y="6091"/>
                </a:cubicBezTo>
                <a:cubicBezTo>
                  <a:pt x="11551" y="6364"/>
                  <a:pt x="11223" y="6584"/>
                  <a:pt x="10819" y="6584"/>
                </a:cubicBezTo>
                <a:cubicBezTo>
                  <a:pt x="10414" y="6584"/>
                  <a:pt x="10084" y="6364"/>
                  <a:pt x="10084" y="6091"/>
                </a:cubicBezTo>
                <a:cubicBezTo>
                  <a:pt x="10084" y="5819"/>
                  <a:pt x="10414" y="5598"/>
                  <a:pt x="10819" y="5598"/>
                </a:cubicBezTo>
                <a:close/>
                <a:moveTo>
                  <a:pt x="16068" y="10691"/>
                </a:moveTo>
                <a:lnTo>
                  <a:pt x="10800" y="13872"/>
                </a:lnTo>
                <a:lnTo>
                  <a:pt x="5535" y="10694"/>
                </a:lnTo>
                <a:cubicBezTo>
                  <a:pt x="4861" y="12240"/>
                  <a:pt x="4431" y="14116"/>
                  <a:pt x="4188" y="16122"/>
                </a:cubicBezTo>
                <a:cubicBezTo>
                  <a:pt x="6908" y="16652"/>
                  <a:pt x="9240" y="18095"/>
                  <a:pt x="10748" y="20074"/>
                </a:cubicBezTo>
                <a:cubicBezTo>
                  <a:pt x="12275" y="18069"/>
                  <a:pt x="14648" y="16613"/>
                  <a:pt x="17413" y="16101"/>
                </a:cubicBezTo>
                <a:cubicBezTo>
                  <a:pt x="17170" y="14102"/>
                  <a:pt x="16740" y="12232"/>
                  <a:pt x="16068" y="10691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95250" tIns="95250" rIns="95250" bIns="95250" anchor="ctr"/>
          <a:lstStyle/>
          <a:p>
            <a:pPr algn="ctr" defTabSz="2511777">
              <a:lnSpc>
                <a:spcPct val="100000"/>
              </a:lnSpc>
              <a:spcBef>
                <a:spcPts val="0"/>
              </a:spcBef>
              <a:defRPr sz="70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  <p:sp>
        <p:nvSpPr>
          <p:cNvPr id="275" name="Metrics…"/>
          <p:cNvSpPr txBox="1"/>
          <p:nvPr/>
        </p:nvSpPr>
        <p:spPr>
          <a:xfrm>
            <a:off x="1318697" y="20742428"/>
            <a:ext cx="6034446" cy="4837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lvl="4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Metrics</a:t>
            </a:r>
          </a:p>
          <a:p>
            <a:pPr lvl="4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Data</a:t>
            </a:r>
          </a:p>
          <a:p>
            <a:pPr lvl="4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Setup</a:t>
            </a:r>
          </a:p>
          <a:p>
            <a:pPr lvl="4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Related research question</a:t>
            </a:r>
          </a:p>
          <a:p>
            <a:pPr lvl="5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or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Theoretical hypothesis</a:t>
            </a:r>
          </a:p>
        </p:txBody>
      </p:sp>
      <p:sp>
        <p:nvSpPr>
          <p:cNvPr id="276" name="Gantt Chart…"/>
          <p:cNvSpPr txBox="1"/>
          <p:nvPr/>
        </p:nvSpPr>
        <p:spPr>
          <a:xfrm>
            <a:off x="16237807" y="20742428"/>
            <a:ext cx="4595526" cy="2741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Gantt Chart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Tasks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Intended begin date</a:t>
            </a:r>
          </a:p>
        </p:txBody>
      </p:sp>
      <p:sp>
        <p:nvSpPr>
          <p:cNvPr id="277" name="Quantitative research questions to solve the Problem statement"/>
          <p:cNvSpPr txBox="1"/>
          <p:nvPr/>
        </p:nvSpPr>
        <p:spPr>
          <a:xfrm>
            <a:off x="16237807" y="10201428"/>
            <a:ext cx="5716201" cy="318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Quantitative research questions to solve the Problem statement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8" name="How to answer research questions…"/>
          <p:cNvSpPr txBox="1"/>
          <p:nvPr/>
        </p:nvSpPr>
        <p:spPr>
          <a:xfrm>
            <a:off x="31064435" y="10201428"/>
            <a:ext cx="7897278" cy="2043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to answer research questions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Theoretical background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Empirical methods</a:t>
            </a:r>
          </a:p>
        </p:txBody>
      </p:sp>
      <p:sp>
        <p:nvSpPr>
          <p:cNvPr id="279" name="Where is the state of the art at?…"/>
          <p:cNvSpPr txBox="1"/>
          <p:nvPr/>
        </p:nvSpPr>
        <p:spPr>
          <a:xfrm>
            <a:off x="1507256" y="10113705"/>
            <a:ext cx="7247147" cy="1344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Where is the state of the art at?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What is new with this research?</a:t>
            </a:r>
          </a:p>
        </p:txBody>
      </p:sp>
      <p:sp>
        <p:nvSpPr>
          <p:cNvPr id="280" name="Statment of what will be the main problem addressed by the research"/>
          <p:cNvSpPr txBox="1"/>
          <p:nvPr/>
        </p:nvSpPr>
        <p:spPr>
          <a:xfrm>
            <a:off x="1625835" y="3749828"/>
            <a:ext cx="5085816" cy="2360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Statment of what will be the main problem addressed by the research</a:t>
            </a:r>
          </a:p>
        </p:txBody>
      </p:sp>
      <p:grpSp>
        <p:nvGrpSpPr>
          <p:cNvPr id="283" name="Group"/>
          <p:cNvGrpSpPr/>
          <p:nvPr/>
        </p:nvGrpSpPr>
        <p:grpSpPr>
          <a:xfrm>
            <a:off x="13912541" y="9053076"/>
            <a:ext cx="1040845" cy="1804769"/>
            <a:chOff x="0" y="0"/>
            <a:chExt cx="1040843" cy="1804767"/>
          </a:xfrm>
        </p:grpSpPr>
        <p:sp>
          <p:nvSpPr>
            <p:cNvPr id="281" name="Light Bulb"/>
            <p:cNvSpPr/>
            <p:nvPr/>
          </p:nvSpPr>
          <p:spPr>
            <a:xfrm>
              <a:off x="0" y="0"/>
              <a:ext cx="1040844" cy="1804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5" y="0"/>
                    <a:pt x="0" y="2843"/>
                    <a:pt x="0" y="6352"/>
                  </a:cubicBezTo>
                  <a:cubicBezTo>
                    <a:pt x="0" y="7004"/>
                    <a:pt x="167" y="7633"/>
                    <a:pt x="477" y="8225"/>
                  </a:cubicBezTo>
                  <a:cubicBezTo>
                    <a:pt x="477" y="8225"/>
                    <a:pt x="477" y="8226"/>
                    <a:pt x="477" y="8227"/>
                  </a:cubicBezTo>
                  <a:cubicBezTo>
                    <a:pt x="491" y="8261"/>
                    <a:pt x="527" y="8322"/>
                    <a:pt x="579" y="8405"/>
                  </a:cubicBezTo>
                  <a:cubicBezTo>
                    <a:pt x="693" y="8601"/>
                    <a:pt x="822" y="8793"/>
                    <a:pt x="966" y="8979"/>
                  </a:cubicBezTo>
                  <a:cubicBezTo>
                    <a:pt x="2223" y="10787"/>
                    <a:pt x="5439" y="15160"/>
                    <a:pt x="5440" y="16141"/>
                  </a:cubicBezTo>
                  <a:lnTo>
                    <a:pt x="5656" y="16902"/>
                  </a:lnTo>
                  <a:cubicBezTo>
                    <a:pt x="5656" y="16902"/>
                    <a:pt x="5696" y="16981"/>
                    <a:pt x="5817" y="17079"/>
                  </a:cubicBezTo>
                  <a:lnTo>
                    <a:pt x="15815" y="17079"/>
                  </a:lnTo>
                  <a:cubicBezTo>
                    <a:pt x="15936" y="16981"/>
                    <a:pt x="15976" y="16902"/>
                    <a:pt x="15976" y="16902"/>
                  </a:cubicBezTo>
                  <a:lnTo>
                    <a:pt x="16193" y="16141"/>
                  </a:lnTo>
                  <a:cubicBezTo>
                    <a:pt x="16193" y="14948"/>
                    <a:pt x="20944" y="8742"/>
                    <a:pt x="21152" y="8227"/>
                  </a:cubicBezTo>
                  <a:cubicBezTo>
                    <a:pt x="21159" y="8211"/>
                    <a:pt x="21155" y="8198"/>
                    <a:pt x="21141" y="8188"/>
                  </a:cubicBezTo>
                  <a:cubicBezTo>
                    <a:pt x="21438" y="7607"/>
                    <a:pt x="21600" y="6990"/>
                    <a:pt x="21600" y="6352"/>
                  </a:cubicBezTo>
                  <a:cubicBezTo>
                    <a:pt x="21600" y="2843"/>
                    <a:pt x="16765" y="0"/>
                    <a:pt x="10800" y="0"/>
                  </a:cubicBezTo>
                  <a:close/>
                  <a:moveTo>
                    <a:pt x="5943" y="17697"/>
                  </a:moveTo>
                  <a:cubicBezTo>
                    <a:pt x="5930" y="17727"/>
                    <a:pt x="5919" y="17758"/>
                    <a:pt x="5919" y="17791"/>
                  </a:cubicBezTo>
                  <a:lnTo>
                    <a:pt x="5919" y="18399"/>
                  </a:lnTo>
                  <a:cubicBezTo>
                    <a:pt x="5919" y="18599"/>
                    <a:pt x="6178" y="18765"/>
                    <a:pt x="6510" y="18795"/>
                  </a:cubicBezTo>
                  <a:cubicBezTo>
                    <a:pt x="6431" y="18855"/>
                    <a:pt x="6382" y="18929"/>
                    <a:pt x="6382" y="19010"/>
                  </a:cubicBezTo>
                  <a:lnTo>
                    <a:pt x="6382" y="19541"/>
                  </a:lnTo>
                  <a:cubicBezTo>
                    <a:pt x="6382" y="19736"/>
                    <a:pt x="6656" y="19894"/>
                    <a:pt x="6993" y="19894"/>
                  </a:cubicBezTo>
                  <a:lnTo>
                    <a:pt x="7186" y="19894"/>
                  </a:lnTo>
                  <a:lnTo>
                    <a:pt x="7186" y="20380"/>
                  </a:lnTo>
                  <a:cubicBezTo>
                    <a:pt x="7186" y="20568"/>
                    <a:pt x="7454" y="20721"/>
                    <a:pt x="7780" y="20721"/>
                  </a:cubicBezTo>
                  <a:lnTo>
                    <a:pt x="8816" y="20721"/>
                  </a:lnTo>
                  <a:cubicBezTo>
                    <a:pt x="8925" y="21215"/>
                    <a:pt x="9771" y="21600"/>
                    <a:pt x="10800" y="21600"/>
                  </a:cubicBezTo>
                  <a:cubicBezTo>
                    <a:pt x="11829" y="21600"/>
                    <a:pt x="12675" y="21215"/>
                    <a:pt x="12784" y="20721"/>
                  </a:cubicBezTo>
                  <a:lnTo>
                    <a:pt x="13820" y="20721"/>
                  </a:lnTo>
                  <a:cubicBezTo>
                    <a:pt x="14146" y="20721"/>
                    <a:pt x="14414" y="20568"/>
                    <a:pt x="14414" y="20380"/>
                  </a:cubicBezTo>
                  <a:lnTo>
                    <a:pt x="14414" y="19894"/>
                  </a:lnTo>
                  <a:lnTo>
                    <a:pt x="14607" y="19894"/>
                  </a:lnTo>
                  <a:cubicBezTo>
                    <a:pt x="14944" y="19894"/>
                    <a:pt x="15218" y="19736"/>
                    <a:pt x="15218" y="19541"/>
                  </a:cubicBezTo>
                  <a:lnTo>
                    <a:pt x="15218" y="19010"/>
                  </a:lnTo>
                  <a:cubicBezTo>
                    <a:pt x="15218" y="18929"/>
                    <a:pt x="15169" y="18855"/>
                    <a:pt x="15090" y="18795"/>
                  </a:cubicBezTo>
                  <a:cubicBezTo>
                    <a:pt x="15422" y="18765"/>
                    <a:pt x="15681" y="18599"/>
                    <a:pt x="15681" y="18399"/>
                  </a:cubicBezTo>
                  <a:lnTo>
                    <a:pt x="15681" y="17791"/>
                  </a:lnTo>
                  <a:cubicBezTo>
                    <a:pt x="15681" y="17758"/>
                    <a:pt x="15670" y="17727"/>
                    <a:pt x="15657" y="17697"/>
                  </a:cubicBezTo>
                  <a:lnTo>
                    <a:pt x="5943" y="17697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95250" tIns="95250" rIns="95250" bIns="95250" numCol="1" anchor="ctr">
              <a:noAutofit/>
            </a:bodyPr>
            <a:lstStyle/>
            <a:p>
              <a:pPr algn="ctr" defTabSz="2511777">
                <a:lnSpc>
                  <a:spcPct val="100000"/>
                </a:lnSpc>
                <a:spcBef>
                  <a:spcPts val="0"/>
                </a:spcBef>
                <a:defRPr sz="7000">
                  <a:solidFill>
                    <a:srgbClr val="FFFFFF"/>
                  </a:solidFill>
                  <a:latin typeface="Graphik"/>
                  <a:ea typeface="Graphik"/>
                  <a:cs typeface="Graphik"/>
                  <a:sym typeface="Graphik"/>
                </a:defRPr>
              </a:pPr>
              <a:endParaRPr/>
            </a:p>
          </p:txBody>
        </p:sp>
        <p:sp>
          <p:nvSpPr>
            <p:cNvPr id="282" name="Lightning"/>
            <p:cNvSpPr/>
            <p:nvPr/>
          </p:nvSpPr>
          <p:spPr>
            <a:xfrm>
              <a:off x="295523" y="282850"/>
              <a:ext cx="449799" cy="807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808" y="0"/>
                  </a:moveTo>
                  <a:lnTo>
                    <a:pt x="0" y="12520"/>
                  </a:lnTo>
                  <a:lnTo>
                    <a:pt x="12017" y="12520"/>
                  </a:lnTo>
                  <a:lnTo>
                    <a:pt x="9664" y="21600"/>
                  </a:lnTo>
                  <a:lnTo>
                    <a:pt x="21600" y="8375"/>
                  </a:lnTo>
                  <a:lnTo>
                    <a:pt x="11515" y="8375"/>
                  </a:lnTo>
                  <a:lnTo>
                    <a:pt x="16221" y="0"/>
                  </a:lnTo>
                  <a:lnTo>
                    <a:pt x="68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95250" tIns="95250" rIns="95250" bIns="95250" numCol="1" anchor="ctr">
              <a:noAutofit/>
            </a:bodyPr>
            <a:lstStyle/>
            <a:p>
              <a:pPr algn="ctr" defTabSz="2511777">
                <a:lnSpc>
                  <a:spcPct val="100000"/>
                </a:lnSpc>
                <a:spcBef>
                  <a:spcPts val="0"/>
                </a:spcBef>
                <a:defRPr sz="7000">
                  <a:solidFill>
                    <a:srgbClr val="FFFFFF"/>
                  </a:solidFill>
                  <a:latin typeface="Graphik"/>
                  <a:ea typeface="Graphik"/>
                  <a:cs typeface="Graphik"/>
                  <a:sym typeface="Graphik"/>
                </a:defRPr>
              </a:pPr>
              <a:endParaRPr/>
            </a:p>
          </p:txBody>
        </p:sp>
      </p:grpSp>
      <p:sp>
        <p:nvSpPr>
          <p:cNvPr id="284" name="?…"/>
          <p:cNvSpPr txBox="1"/>
          <p:nvPr/>
        </p:nvSpPr>
        <p:spPr>
          <a:xfrm>
            <a:off x="28769552" y="8755310"/>
            <a:ext cx="567210" cy="240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95250" tIns="95250" rIns="95250" bIns="95250" anchor="ctr">
            <a:sp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 sz="50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?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  <a:defRPr sz="50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?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  <a:defRPr sz="50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?</a:t>
            </a:r>
          </a:p>
        </p:txBody>
      </p:sp>
      <p:sp>
        <p:nvSpPr>
          <p:cNvPr id="285" name="What main objectives will help solve the problem?…"/>
          <p:cNvSpPr txBox="1"/>
          <p:nvPr/>
        </p:nvSpPr>
        <p:spPr>
          <a:xfrm>
            <a:off x="23566462" y="3749828"/>
            <a:ext cx="11529577" cy="1344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What main objectives will help solve the problem?</a:t>
            </a:r>
          </a:p>
          <a:p>
            <a:pPr lvl="5" indent="0" defTabSz="457200">
              <a:lnSpc>
                <a:spcPct val="100000"/>
              </a:lnSpc>
              <a:spcBef>
                <a:spcPts val="1000"/>
              </a:spcBef>
              <a:defRPr sz="4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What sub-objectives help solve the problem?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5250" tIns="95250" rIns="95250" bIns="95250" numCol="1" spcCol="38100" rtlCol="0" anchor="ctr">
        <a:spAutoFit/>
      </a:bodyPr>
      <a:lstStyle>
        <a:defPPr marL="0" marR="0" indent="0" algn="ctr" defTabSz="251177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5250" tIns="95250" rIns="95250" bIns="95250" numCol="1" spcCol="38100" rtlCol="0" anchor="ctr">
        <a:spAutoFit/>
      </a:bodyPr>
      <a:lstStyle>
        <a:defPPr marL="0" marR="0" indent="0" algn="l" defTabSz="5418530" rtl="0" fontAlgn="auto" latinLnBrk="0" hangingPunct="0">
          <a:lnSpc>
            <a:spcPct val="90000"/>
          </a:lnSpc>
          <a:spcBef>
            <a:spcPts val="5300"/>
          </a:spcBef>
          <a:spcAft>
            <a:spcPts val="0"/>
          </a:spcAft>
          <a:buClrTx/>
          <a:buSzTx/>
          <a:buFontTx/>
          <a:buNone/>
          <a:tabLst/>
          <a:defRPr kumimoji="0" sz="9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5250" tIns="95250" rIns="95250" bIns="95250" numCol="1" spcCol="38100" rtlCol="0" anchor="ctr">
        <a:spAutoFit/>
      </a:bodyPr>
      <a:lstStyle>
        <a:defPPr marL="0" marR="0" indent="0" algn="ctr" defTabSz="251177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5250" tIns="95250" rIns="95250" bIns="95250" numCol="1" spcCol="38100" rtlCol="0" anchor="ctr">
        <a:spAutoFit/>
      </a:bodyPr>
      <a:lstStyle>
        <a:defPPr marL="0" marR="0" indent="0" algn="l" defTabSz="5418530" rtl="0" fontAlgn="auto" latinLnBrk="0" hangingPunct="0">
          <a:lnSpc>
            <a:spcPct val="90000"/>
          </a:lnSpc>
          <a:spcBef>
            <a:spcPts val="5300"/>
          </a:spcBef>
          <a:spcAft>
            <a:spcPts val="0"/>
          </a:spcAft>
          <a:buClrTx/>
          <a:buSzTx/>
          <a:buFontTx/>
          <a:buNone/>
          <a:tabLst/>
          <a:defRPr kumimoji="0" sz="9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Custom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Canela Bold</vt:lpstr>
      <vt:lpstr>Canela Deck Regular</vt:lpstr>
      <vt:lpstr>Canela Regular</vt:lpstr>
      <vt:lpstr>Canela Text Regular</vt:lpstr>
      <vt:lpstr>Graphik</vt:lpstr>
      <vt:lpstr>Graphik Medium</vt:lpstr>
      <vt:lpstr>Graphik Semibold</vt:lpstr>
      <vt:lpstr>Helvetica Neue</vt:lpstr>
      <vt:lpstr>23_ClassicWhite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Ilche Georgievski</dc:creator>
  <cp:lastModifiedBy>Ilche Georgievski</cp:lastModifiedBy>
  <cp:revision>1</cp:revision>
  <dcterms:modified xsi:type="dcterms:W3CDTF">2025-03-10T14:49:47Z</dcterms:modified>
</cp:coreProperties>
</file>